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6375400" cy="8534400"/>
  <p:notesSz cx="6375400" cy="8534400"/>
  <p:defaultTextStyle>
    <a:defPPr>
      <a:defRPr lang="pt-BR"/>
    </a:defPPr>
    <a:lvl1pPr marL="0" algn="l" defTabSz="91425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30" algn="l" defTabSz="91425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59" algn="l" defTabSz="91425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89" algn="l" defTabSz="91425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19" algn="l" defTabSz="91425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49" algn="l" defTabSz="91425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78" algn="l" defTabSz="91425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08" algn="l" defTabSz="91425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37" algn="l" defTabSz="91425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948" y="208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78156" y="2645664"/>
            <a:ext cx="5419090" cy="3000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956310" y="4779264"/>
            <a:ext cx="446278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32395" y="883003"/>
            <a:ext cx="4310608" cy="307777"/>
          </a:xfrm>
        </p:spPr>
        <p:txBody>
          <a:bodyPr lIns="0" tIns="0" rIns="0" bIns="0"/>
          <a:lstStyle>
            <a:lvl1pPr>
              <a:defRPr sz="2000" b="0" i="0">
                <a:solidFill>
                  <a:srgbClr val="143318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27230" y="4149767"/>
            <a:ext cx="4720938" cy="184666"/>
          </a:xfrm>
        </p:spPr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32395" y="883003"/>
            <a:ext cx="4310608" cy="307777"/>
          </a:xfrm>
        </p:spPr>
        <p:txBody>
          <a:bodyPr lIns="0" tIns="0" rIns="0" bIns="0"/>
          <a:lstStyle>
            <a:lvl1pPr>
              <a:defRPr sz="2000" b="0" i="0">
                <a:solidFill>
                  <a:srgbClr val="143318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18771" y="1962912"/>
            <a:ext cx="2773299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283331" y="1962912"/>
            <a:ext cx="2773299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32395" y="883003"/>
            <a:ext cx="4310608" cy="307777"/>
          </a:xfrm>
        </p:spPr>
        <p:txBody>
          <a:bodyPr lIns="0" tIns="0" rIns="0" bIns="0"/>
          <a:lstStyle>
            <a:lvl1pPr>
              <a:defRPr sz="2000" b="0" i="0">
                <a:solidFill>
                  <a:srgbClr val="143318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32395" y="883003"/>
            <a:ext cx="4310608" cy="3000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50" b="0" i="0">
                <a:solidFill>
                  <a:srgbClr val="143318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27230" y="4149766"/>
            <a:ext cx="472093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167637" y="7936992"/>
            <a:ext cx="204012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18770" y="7936992"/>
            <a:ext cx="146634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590288" y="7936992"/>
            <a:ext cx="146634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30">
        <a:defRPr>
          <a:latin typeface="+mn-lt"/>
          <a:ea typeface="+mn-ea"/>
          <a:cs typeface="+mn-cs"/>
        </a:defRPr>
      </a:lvl2pPr>
      <a:lvl3pPr marL="914259">
        <a:defRPr>
          <a:latin typeface="+mn-lt"/>
          <a:ea typeface="+mn-ea"/>
          <a:cs typeface="+mn-cs"/>
        </a:defRPr>
      </a:lvl3pPr>
      <a:lvl4pPr marL="1371389">
        <a:defRPr>
          <a:latin typeface="+mn-lt"/>
          <a:ea typeface="+mn-ea"/>
          <a:cs typeface="+mn-cs"/>
        </a:defRPr>
      </a:lvl4pPr>
      <a:lvl5pPr marL="1828519">
        <a:defRPr>
          <a:latin typeface="+mn-lt"/>
          <a:ea typeface="+mn-ea"/>
          <a:cs typeface="+mn-cs"/>
        </a:defRPr>
      </a:lvl5pPr>
      <a:lvl6pPr marL="2285649">
        <a:defRPr>
          <a:latin typeface="+mn-lt"/>
          <a:ea typeface="+mn-ea"/>
          <a:cs typeface="+mn-cs"/>
        </a:defRPr>
      </a:lvl6pPr>
      <a:lvl7pPr marL="2742778">
        <a:defRPr>
          <a:latin typeface="+mn-lt"/>
          <a:ea typeface="+mn-ea"/>
          <a:cs typeface="+mn-cs"/>
        </a:defRPr>
      </a:lvl7pPr>
      <a:lvl8pPr marL="3199908">
        <a:defRPr>
          <a:latin typeface="+mn-lt"/>
          <a:ea typeface="+mn-ea"/>
          <a:cs typeface="+mn-cs"/>
        </a:defRPr>
      </a:lvl8pPr>
      <a:lvl9pPr marL="3657037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30">
        <a:defRPr>
          <a:latin typeface="+mn-lt"/>
          <a:ea typeface="+mn-ea"/>
          <a:cs typeface="+mn-cs"/>
        </a:defRPr>
      </a:lvl2pPr>
      <a:lvl3pPr marL="914259">
        <a:defRPr>
          <a:latin typeface="+mn-lt"/>
          <a:ea typeface="+mn-ea"/>
          <a:cs typeface="+mn-cs"/>
        </a:defRPr>
      </a:lvl3pPr>
      <a:lvl4pPr marL="1371389">
        <a:defRPr>
          <a:latin typeface="+mn-lt"/>
          <a:ea typeface="+mn-ea"/>
          <a:cs typeface="+mn-cs"/>
        </a:defRPr>
      </a:lvl4pPr>
      <a:lvl5pPr marL="1828519">
        <a:defRPr>
          <a:latin typeface="+mn-lt"/>
          <a:ea typeface="+mn-ea"/>
          <a:cs typeface="+mn-cs"/>
        </a:defRPr>
      </a:lvl5pPr>
      <a:lvl6pPr marL="2285649">
        <a:defRPr>
          <a:latin typeface="+mn-lt"/>
          <a:ea typeface="+mn-ea"/>
          <a:cs typeface="+mn-cs"/>
        </a:defRPr>
      </a:lvl6pPr>
      <a:lvl7pPr marL="2742778">
        <a:defRPr>
          <a:latin typeface="+mn-lt"/>
          <a:ea typeface="+mn-ea"/>
          <a:cs typeface="+mn-cs"/>
        </a:defRPr>
      </a:lvl7pPr>
      <a:lvl8pPr marL="3199908">
        <a:defRPr>
          <a:latin typeface="+mn-lt"/>
          <a:ea typeface="+mn-ea"/>
          <a:cs typeface="+mn-cs"/>
        </a:defRPr>
      </a:lvl8pPr>
      <a:lvl9pPr marL="3657037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1.png"/><Relationship Id="rId18" Type="http://schemas.openxmlformats.org/officeDocument/2006/relationships/image" Target="../media/image26.png"/><Relationship Id="rId26" Type="http://schemas.openxmlformats.org/officeDocument/2006/relationships/image" Target="../media/image34.png"/><Relationship Id="rId39" Type="http://schemas.openxmlformats.org/officeDocument/2006/relationships/image" Target="../media/image46.png"/><Relationship Id="rId21" Type="http://schemas.openxmlformats.org/officeDocument/2006/relationships/image" Target="../media/image29.png"/><Relationship Id="rId34" Type="http://schemas.openxmlformats.org/officeDocument/2006/relationships/image" Target="../media/image5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17" Type="http://schemas.openxmlformats.org/officeDocument/2006/relationships/image" Target="../media/image25.png"/><Relationship Id="rId25" Type="http://schemas.openxmlformats.org/officeDocument/2006/relationships/image" Target="../media/image33.png"/><Relationship Id="rId33" Type="http://schemas.openxmlformats.org/officeDocument/2006/relationships/image" Target="../media/image41.png"/><Relationship Id="rId38" Type="http://schemas.openxmlformats.org/officeDocument/2006/relationships/image" Target="../media/image45.png"/><Relationship Id="rId2" Type="http://schemas.openxmlformats.org/officeDocument/2006/relationships/image" Target="../media/image10.png"/><Relationship Id="rId16" Type="http://schemas.openxmlformats.org/officeDocument/2006/relationships/image" Target="../media/image24.png"/><Relationship Id="rId20" Type="http://schemas.openxmlformats.org/officeDocument/2006/relationships/image" Target="../media/image28.png"/><Relationship Id="rId29" Type="http://schemas.openxmlformats.org/officeDocument/2006/relationships/image" Target="../media/image3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24" Type="http://schemas.openxmlformats.org/officeDocument/2006/relationships/image" Target="../media/image32.png"/><Relationship Id="rId32" Type="http://schemas.openxmlformats.org/officeDocument/2006/relationships/image" Target="../media/image40.png"/><Relationship Id="rId37" Type="http://schemas.openxmlformats.org/officeDocument/2006/relationships/image" Target="../media/image44.png"/><Relationship Id="rId40" Type="http://schemas.openxmlformats.org/officeDocument/2006/relationships/image" Target="../media/image9.png"/><Relationship Id="rId5" Type="http://schemas.openxmlformats.org/officeDocument/2006/relationships/image" Target="../media/image13.png"/><Relationship Id="rId15" Type="http://schemas.openxmlformats.org/officeDocument/2006/relationships/image" Target="../media/image23.png"/><Relationship Id="rId23" Type="http://schemas.openxmlformats.org/officeDocument/2006/relationships/image" Target="../media/image31.png"/><Relationship Id="rId28" Type="http://schemas.openxmlformats.org/officeDocument/2006/relationships/image" Target="../media/image36.png"/><Relationship Id="rId36" Type="http://schemas.openxmlformats.org/officeDocument/2006/relationships/image" Target="../media/image43.png"/><Relationship Id="rId10" Type="http://schemas.openxmlformats.org/officeDocument/2006/relationships/image" Target="../media/image18.png"/><Relationship Id="rId19" Type="http://schemas.openxmlformats.org/officeDocument/2006/relationships/image" Target="../media/image27.png"/><Relationship Id="rId31" Type="http://schemas.openxmlformats.org/officeDocument/2006/relationships/image" Target="../media/image39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Relationship Id="rId22" Type="http://schemas.openxmlformats.org/officeDocument/2006/relationships/image" Target="../media/image30.png"/><Relationship Id="rId27" Type="http://schemas.openxmlformats.org/officeDocument/2006/relationships/image" Target="../media/image35.png"/><Relationship Id="rId30" Type="http://schemas.openxmlformats.org/officeDocument/2006/relationships/image" Target="../media/image38.png"/><Relationship Id="rId35" Type="http://schemas.openxmlformats.org/officeDocument/2006/relationships/image" Target="../media/image42.png"/><Relationship Id="rId8" Type="http://schemas.openxmlformats.org/officeDocument/2006/relationships/image" Target="../media/image16.png"/><Relationship Id="rId3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13" Type="http://schemas.openxmlformats.org/officeDocument/2006/relationships/image" Target="../media/image58.png"/><Relationship Id="rId18" Type="http://schemas.openxmlformats.org/officeDocument/2006/relationships/image" Target="../media/image63.png"/><Relationship Id="rId26" Type="http://schemas.openxmlformats.org/officeDocument/2006/relationships/image" Target="../media/image9.png"/><Relationship Id="rId3" Type="http://schemas.openxmlformats.org/officeDocument/2006/relationships/image" Target="../media/image48.png"/><Relationship Id="rId21" Type="http://schemas.openxmlformats.org/officeDocument/2006/relationships/image" Target="../media/image66.png"/><Relationship Id="rId7" Type="http://schemas.openxmlformats.org/officeDocument/2006/relationships/image" Target="../media/image52.png"/><Relationship Id="rId12" Type="http://schemas.openxmlformats.org/officeDocument/2006/relationships/image" Target="../media/image57.png"/><Relationship Id="rId17" Type="http://schemas.openxmlformats.org/officeDocument/2006/relationships/image" Target="../media/image62.png"/><Relationship Id="rId25" Type="http://schemas.openxmlformats.org/officeDocument/2006/relationships/image" Target="../media/image69.png"/><Relationship Id="rId2" Type="http://schemas.openxmlformats.org/officeDocument/2006/relationships/image" Target="../media/image47.png"/><Relationship Id="rId16" Type="http://schemas.openxmlformats.org/officeDocument/2006/relationships/image" Target="../media/image61.png"/><Relationship Id="rId20" Type="http://schemas.openxmlformats.org/officeDocument/2006/relationships/image" Target="../media/image6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1.png"/><Relationship Id="rId11" Type="http://schemas.openxmlformats.org/officeDocument/2006/relationships/image" Target="../media/image56.png"/><Relationship Id="rId24" Type="http://schemas.openxmlformats.org/officeDocument/2006/relationships/image" Target="../media/image68.png"/><Relationship Id="rId5" Type="http://schemas.openxmlformats.org/officeDocument/2006/relationships/image" Target="../media/image50.png"/><Relationship Id="rId15" Type="http://schemas.openxmlformats.org/officeDocument/2006/relationships/image" Target="../media/image60.png"/><Relationship Id="rId23" Type="http://schemas.openxmlformats.org/officeDocument/2006/relationships/image" Target="../media/image67.png"/><Relationship Id="rId10" Type="http://schemas.openxmlformats.org/officeDocument/2006/relationships/image" Target="../media/image55.png"/><Relationship Id="rId19" Type="http://schemas.openxmlformats.org/officeDocument/2006/relationships/image" Target="../media/image64.png"/><Relationship Id="rId4" Type="http://schemas.openxmlformats.org/officeDocument/2006/relationships/image" Target="../media/image49.png"/><Relationship Id="rId9" Type="http://schemas.openxmlformats.org/officeDocument/2006/relationships/image" Target="../media/image54.png"/><Relationship Id="rId14" Type="http://schemas.openxmlformats.org/officeDocument/2006/relationships/image" Target="../media/image59.png"/><Relationship Id="rId22" Type="http://schemas.openxmlformats.org/officeDocument/2006/relationships/image" Target="../media/image4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13" Type="http://schemas.openxmlformats.org/officeDocument/2006/relationships/image" Target="../media/image79.png"/><Relationship Id="rId3" Type="http://schemas.openxmlformats.org/officeDocument/2006/relationships/image" Target="../media/image71.png"/><Relationship Id="rId7" Type="http://schemas.openxmlformats.org/officeDocument/2006/relationships/image" Target="../media/image75.png"/><Relationship Id="rId12" Type="http://schemas.openxmlformats.org/officeDocument/2006/relationships/image" Target="../media/image78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4.png"/><Relationship Id="rId11" Type="http://schemas.openxmlformats.org/officeDocument/2006/relationships/image" Target="../media/image43.png"/><Relationship Id="rId5" Type="http://schemas.openxmlformats.org/officeDocument/2006/relationships/image" Target="../media/image73.png"/><Relationship Id="rId15" Type="http://schemas.openxmlformats.org/officeDocument/2006/relationships/image" Target="../media/image9.png"/><Relationship Id="rId10" Type="http://schemas.openxmlformats.org/officeDocument/2006/relationships/image" Target="../media/image77.png"/><Relationship Id="rId4" Type="http://schemas.openxmlformats.org/officeDocument/2006/relationships/image" Target="../media/image72.png"/><Relationship Id="rId9" Type="http://schemas.openxmlformats.org/officeDocument/2006/relationships/image" Target="../media/image65.png"/><Relationship Id="rId14" Type="http://schemas.openxmlformats.org/officeDocument/2006/relationships/image" Target="../media/image8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13" Type="http://schemas.openxmlformats.org/officeDocument/2006/relationships/image" Target="../media/image89.png"/><Relationship Id="rId3" Type="http://schemas.openxmlformats.org/officeDocument/2006/relationships/image" Target="../media/image82.png"/><Relationship Id="rId7" Type="http://schemas.openxmlformats.org/officeDocument/2006/relationships/image" Target="../media/image85.png"/><Relationship Id="rId12" Type="http://schemas.openxmlformats.org/officeDocument/2006/relationships/image" Target="../media/image88.png"/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5.png"/><Relationship Id="rId11" Type="http://schemas.openxmlformats.org/officeDocument/2006/relationships/image" Target="../media/image87.png"/><Relationship Id="rId5" Type="http://schemas.openxmlformats.org/officeDocument/2006/relationships/image" Target="../media/image84.png"/><Relationship Id="rId10" Type="http://schemas.openxmlformats.org/officeDocument/2006/relationships/image" Target="../media/image43.png"/><Relationship Id="rId4" Type="http://schemas.openxmlformats.org/officeDocument/2006/relationships/image" Target="../media/image83.png"/><Relationship Id="rId9" Type="http://schemas.openxmlformats.org/officeDocument/2006/relationships/image" Target="../media/image86.png"/><Relationship Id="rId1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13" Type="http://schemas.openxmlformats.org/officeDocument/2006/relationships/image" Target="../media/image98.png"/><Relationship Id="rId3" Type="http://schemas.openxmlformats.org/officeDocument/2006/relationships/image" Target="../media/image90.png"/><Relationship Id="rId7" Type="http://schemas.openxmlformats.org/officeDocument/2006/relationships/image" Target="../media/image94.png"/><Relationship Id="rId12" Type="http://schemas.openxmlformats.org/officeDocument/2006/relationships/image" Target="../media/image97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3.png"/><Relationship Id="rId11" Type="http://schemas.openxmlformats.org/officeDocument/2006/relationships/image" Target="../media/image96.png"/><Relationship Id="rId5" Type="http://schemas.openxmlformats.org/officeDocument/2006/relationships/image" Target="../media/image92.png"/><Relationship Id="rId10" Type="http://schemas.openxmlformats.org/officeDocument/2006/relationships/image" Target="../media/image43.png"/><Relationship Id="rId4" Type="http://schemas.openxmlformats.org/officeDocument/2006/relationships/image" Target="../media/image91.png"/><Relationship Id="rId9" Type="http://schemas.openxmlformats.org/officeDocument/2006/relationships/image" Target="../media/image95.png"/><Relationship Id="rId1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png"/><Relationship Id="rId13" Type="http://schemas.openxmlformats.org/officeDocument/2006/relationships/image" Target="../media/image110.png"/><Relationship Id="rId3" Type="http://schemas.openxmlformats.org/officeDocument/2006/relationships/image" Target="../media/image100.png"/><Relationship Id="rId7" Type="http://schemas.openxmlformats.org/officeDocument/2006/relationships/image" Target="../media/image104.png"/><Relationship Id="rId12" Type="http://schemas.openxmlformats.org/officeDocument/2006/relationships/image" Target="../media/image109.png"/><Relationship Id="rId2" Type="http://schemas.openxmlformats.org/officeDocument/2006/relationships/image" Target="../media/image9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3.png"/><Relationship Id="rId11" Type="http://schemas.openxmlformats.org/officeDocument/2006/relationships/image" Target="../media/image108.png"/><Relationship Id="rId5" Type="http://schemas.openxmlformats.org/officeDocument/2006/relationships/image" Target="../media/image102.png"/><Relationship Id="rId10" Type="http://schemas.openxmlformats.org/officeDocument/2006/relationships/image" Target="../media/image107.png"/><Relationship Id="rId4" Type="http://schemas.openxmlformats.org/officeDocument/2006/relationships/image" Target="../media/image101.png"/><Relationship Id="rId9" Type="http://schemas.openxmlformats.org/officeDocument/2006/relationships/image" Target="../media/image10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1407" y="378904"/>
            <a:ext cx="5611495" cy="7776209"/>
          </a:xfrm>
          <a:custGeom>
            <a:avLst/>
            <a:gdLst/>
            <a:ahLst/>
            <a:cxnLst/>
            <a:rect l="l" t="t" r="r" b="b"/>
            <a:pathLst>
              <a:path w="5611495" h="7776209">
                <a:moveTo>
                  <a:pt x="0" y="7775994"/>
                </a:moveTo>
                <a:lnTo>
                  <a:pt x="5610987" y="7775994"/>
                </a:lnTo>
                <a:lnTo>
                  <a:pt x="5610987" y="0"/>
                </a:lnTo>
                <a:lnTo>
                  <a:pt x="0" y="0"/>
                </a:lnTo>
                <a:lnTo>
                  <a:pt x="0" y="7775994"/>
                </a:lnTo>
                <a:close/>
              </a:path>
            </a:pathLst>
          </a:custGeom>
          <a:solidFill>
            <a:srgbClr val="1433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90546" y="1370073"/>
            <a:ext cx="643890" cy="698500"/>
          </a:xfrm>
          <a:custGeom>
            <a:avLst/>
            <a:gdLst/>
            <a:ahLst/>
            <a:cxnLst/>
            <a:rect l="l" t="t" r="r" b="b"/>
            <a:pathLst>
              <a:path w="643890" h="698500">
                <a:moveTo>
                  <a:pt x="538632" y="422148"/>
                </a:moveTo>
                <a:lnTo>
                  <a:pt x="357631" y="557517"/>
                </a:lnTo>
                <a:lnTo>
                  <a:pt x="462673" y="697966"/>
                </a:lnTo>
                <a:lnTo>
                  <a:pt x="643686" y="562584"/>
                </a:lnTo>
                <a:lnTo>
                  <a:pt x="538632" y="422148"/>
                </a:lnTo>
                <a:close/>
              </a:path>
              <a:path w="643890" h="698500">
                <a:moveTo>
                  <a:pt x="519615" y="214896"/>
                </a:moveTo>
                <a:lnTo>
                  <a:pt x="294970" y="214896"/>
                </a:lnTo>
                <a:lnTo>
                  <a:pt x="302907" y="215736"/>
                </a:lnTo>
                <a:lnTo>
                  <a:pt x="310051" y="218227"/>
                </a:lnTo>
                <a:lnTo>
                  <a:pt x="316319" y="222322"/>
                </a:lnTo>
                <a:lnTo>
                  <a:pt x="321627" y="227977"/>
                </a:lnTo>
                <a:lnTo>
                  <a:pt x="322198" y="228752"/>
                </a:lnTo>
                <a:lnTo>
                  <a:pt x="329909" y="250136"/>
                </a:lnTo>
                <a:lnTo>
                  <a:pt x="323068" y="278296"/>
                </a:lnTo>
                <a:lnTo>
                  <a:pt x="298749" y="315422"/>
                </a:lnTo>
                <a:lnTo>
                  <a:pt x="254025" y="363702"/>
                </a:lnTo>
                <a:lnTo>
                  <a:pt x="251663" y="380060"/>
                </a:lnTo>
                <a:lnTo>
                  <a:pt x="374472" y="498703"/>
                </a:lnTo>
                <a:lnTo>
                  <a:pt x="482904" y="417588"/>
                </a:lnTo>
                <a:lnTo>
                  <a:pt x="453186" y="358305"/>
                </a:lnTo>
                <a:lnTo>
                  <a:pt x="480412" y="318927"/>
                </a:lnTo>
                <a:lnTo>
                  <a:pt x="501631" y="279742"/>
                </a:lnTo>
                <a:lnTo>
                  <a:pt x="515753" y="240543"/>
                </a:lnTo>
                <a:lnTo>
                  <a:pt x="519615" y="214896"/>
                </a:lnTo>
                <a:close/>
              </a:path>
              <a:path w="643890" h="698500">
                <a:moveTo>
                  <a:pt x="323481" y="0"/>
                </a:moveTo>
                <a:lnTo>
                  <a:pt x="281635" y="3946"/>
                </a:lnTo>
                <a:lnTo>
                  <a:pt x="238940" y="15732"/>
                </a:lnTo>
                <a:lnTo>
                  <a:pt x="196165" y="35275"/>
                </a:lnTo>
                <a:lnTo>
                  <a:pt x="154076" y="62496"/>
                </a:lnTo>
                <a:lnTo>
                  <a:pt x="111039" y="98972"/>
                </a:lnTo>
                <a:lnTo>
                  <a:pt x="75875" y="137435"/>
                </a:lnTo>
                <a:lnTo>
                  <a:pt x="47886" y="177358"/>
                </a:lnTo>
                <a:lnTo>
                  <a:pt x="26372" y="218227"/>
                </a:lnTo>
                <a:lnTo>
                  <a:pt x="10646" y="259478"/>
                </a:lnTo>
                <a:lnTo>
                  <a:pt x="0" y="300621"/>
                </a:lnTo>
                <a:lnTo>
                  <a:pt x="178803" y="363994"/>
                </a:lnTo>
                <a:lnTo>
                  <a:pt x="192979" y="321907"/>
                </a:lnTo>
                <a:lnTo>
                  <a:pt x="210727" y="284451"/>
                </a:lnTo>
                <a:lnTo>
                  <a:pt x="252844" y="231978"/>
                </a:lnTo>
                <a:lnTo>
                  <a:pt x="294970" y="214896"/>
                </a:lnTo>
                <a:lnTo>
                  <a:pt x="519615" y="214896"/>
                </a:lnTo>
                <a:lnTo>
                  <a:pt x="521688" y="201126"/>
                </a:lnTo>
                <a:lnTo>
                  <a:pt x="518345" y="161283"/>
                </a:lnTo>
                <a:lnTo>
                  <a:pt x="504633" y="120811"/>
                </a:lnTo>
                <a:lnTo>
                  <a:pt x="479463" y="79502"/>
                </a:lnTo>
                <a:lnTo>
                  <a:pt x="446091" y="43682"/>
                </a:lnTo>
                <a:lnTo>
                  <a:pt x="408874" y="19343"/>
                </a:lnTo>
                <a:lnTo>
                  <a:pt x="367664" y="4818"/>
                </a:lnTo>
                <a:lnTo>
                  <a:pt x="323481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57128" y="925295"/>
            <a:ext cx="699771" cy="641350"/>
          </a:xfrm>
          <a:custGeom>
            <a:avLst/>
            <a:gdLst/>
            <a:ahLst/>
            <a:cxnLst/>
            <a:rect l="l" t="t" r="r" b="b"/>
            <a:pathLst>
              <a:path w="699769" h="641350">
                <a:moveTo>
                  <a:pt x="194957" y="117817"/>
                </a:moveTo>
                <a:lnTo>
                  <a:pt x="138815" y="127590"/>
                </a:lnTo>
                <a:lnTo>
                  <a:pt x="80949" y="158889"/>
                </a:lnTo>
                <a:lnTo>
                  <a:pt x="46141" y="190288"/>
                </a:lnTo>
                <a:lnTo>
                  <a:pt x="21888" y="225237"/>
                </a:lnTo>
                <a:lnTo>
                  <a:pt x="6535" y="264005"/>
                </a:lnTo>
                <a:lnTo>
                  <a:pt x="0" y="305704"/>
                </a:lnTo>
                <a:lnTo>
                  <a:pt x="2198" y="349448"/>
                </a:lnTo>
                <a:lnTo>
                  <a:pt x="13048" y="394349"/>
                </a:lnTo>
                <a:lnTo>
                  <a:pt x="32468" y="439520"/>
                </a:lnTo>
                <a:lnTo>
                  <a:pt x="60375" y="484073"/>
                </a:lnTo>
                <a:lnTo>
                  <a:pt x="96370" y="527504"/>
                </a:lnTo>
                <a:lnTo>
                  <a:pt x="134440" y="563087"/>
                </a:lnTo>
                <a:lnTo>
                  <a:pt x="174050" y="591512"/>
                </a:lnTo>
                <a:lnTo>
                  <a:pt x="214665" y="613470"/>
                </a:lnTo>
                <a:lnTo>
                  <a:pt x="255751" y="629653"/>
                </a:lnTo>
                <a:lnTo>
                  <a:pt x="296773" y="640753"/>
                </a:lnTo>
                <a:lnTo>
                  <a:pt x="362115" y="462660"/>
                </a:lnTo>
                <a:lnTo>
                  <a:pt x="320192" y="448030"/>
                </a:lnTo>
                <a:lnTo>
                  <a:pt x="282936" y="429871"/>
                </a:lnTo>
                <a:lnTo>
                  <a:pt x="252472" y="409238"/>
                </a:lnTo>
                <a:lnTo>
                  <a:pt x="230924" y="387184"/>
                </a:lnTo>
                <a:lnTo>
                  <a:pt x="218652" y="365678"/>
                </a:lnTo>
                <a:lnTo>
                  <a:pt x="214322" y="346519"/>
                </a:lnTo>
                <a:lnTo>
                  <a:pt x="217483" y="330484"/>
                </a:lnTo>
                <a:lnTo>
                  <a:pt x="227685" y="318350"/>
                </a:lnTo>
                <a:lnTo>
                  <a:pt x="235038" y="312978"/>
                </a:lnTo>
                <a:lnTo>
                  <a:pt x="242417" y="310299"/>
                </a:lnTo>
                <a:lnTo>
                  <a:pt x="457690" y="310299"/>
                </a:lnTo>
                <a:lnTo>
                  <a:pt x="498970" y="268503"/>
                </a:lnTo>
                <a:lnTo>
                  <a:pt x="440317" y="188239"/>
                </a:lnTo>
                <a:lnTo>
                  <a:pt x="359460" y="188239"/>
                </a:lnTo>
                <a:lnTo>
                  <a:pt x="318396" y="159324"/>
                </a:lnTo>
                <a:lnTo>
                  <a:pt x="277461" y="137107"/>
                </a:lnTo>
                <a:lnTo>
                  <a:pt x="236400" y="122850"/>
                </a:lnTo>
                <a:lnTo>
                  <a:pt x="194957" y="117817"/>
                </a:lnTo>
                <a:close/>
              </a:path>
              <a:path w="699769" h="641350">
                <a:moveTo>
                  <a:pt x="457690" y="310299"/>
                </a:moveTo>
                <a:lnTo>
                  <a:pt x="251028" y="310299"/>
                </a:lnTo>
                <a:lnTo>
                  <a:pt x="271264" y="314526"/>
                </a:lnTo>
                <a:lnTo>
                  <a:pt x="296033" y="328001"/>
                </a:lnTo>
                <a:lnTo>
                  <a:pt x="326209" y="351913"/>
                </a:lnTo>
                <a:lnTo>
                  <a:pt x="362661" y="387451"/>
                </a:lnTo>
                <a:lnTo>
                  <a:pt x="378993" y="389978"/>
                </a:lnTo>
                <a:lnTo>
                  <a:pt x="457690" y="310299"/>
                </a:lnTo>
                <a:close/>
              </a:path>
              <a:path w="699769" h="641350">
                <a:moveTo>
                  <a:pt x="565823" y="0"/>
                </a:moveTo>
                <a:lnTo>
                  <a:pt x="424230" y="103492"/>
                </a:lnTo>
                <a:lnTo>
                  <a:pt x="557606" y="285991"/>
                </a:lnTo>
                <a:lnTo>
                  <a:pt x="699198" y="182498"/>
                </a:lnTo>
                <a:lnTo>
                  <a:pt x="565823" y="0"/>
                </a:lnTo>
                <a:close/>
              </a:path>
              <a:path w="699769" h="641350">
                <a:moveTo>
                  <a:pt x="419074" y="159169"/>
                </a:moveTo>
                <a:lnTo>
                  <a:pt x="359460" y="188239"/>
                </a:lnTo>
                <a:lnTo>
                  <a:pt x="440317" y="188239"/>
                </a:lnTo>
                <a:lnTo>
                  <a:pt x="419074" y="159169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338186" y="767024"/>
            <a:ext cx="627380" cy="697230"/>
          </a:xfrm>
          <a:custGeom>
            <a:avLst/>
            <a:gdLst/>
            <a:ahLst/>
            <a:cxnLst/>
            <a:rect l="l" t="t" r="r" b="b"/>
            <a:pathLst>
              <a:path w="627380" h="697230">
                <a:moveTo>
                  <a:pt x="99504" y="424116"/>
                </a:moveTo>
                <a:lnTo>
                  <a:pt x="0" y="568528"/>
                </a:lnTo>
                <a:lnTo>
                  <a:pt x="186131" y="696772"/>
                </a:lnTo>
                <a:lnTo>
                  <a:pt x="285635" y="552348"/>
                </a:lnTo>
                <a:lnTo>
                  <a:pt x="99504" y="424116"/>
                </a:lnTo>
                <a:close/>
              </a:path>
              <a:path w="627380" h="697230">
                <a:moveTo>
                  <a:pt x="250050" y="263994"/>
                </a:moveTo>
                <a:lnTo>
                  <a:pt x="233781" y="266979"/>
                </a:lnTo>
                <a:lnTo>
                  <a:pt x="160616" y="421259"/>
                </a:lnTo>
                <a:lnTo>
                  <a:pt x="272135" y="498094"/>
                </a:lnTo>
                <a:lnTo>
                  <a:pt x="318808" y="450977"/>
                </a:lnTo>
                <a:lnTo>
                  <a:pt x="523123" y="450977"/>
                </a:lnTo>
                <a:lnTo>
                  <a:pt x="557200" y="426727"/>
                </a:lnTo>
                <a:lnTo>
                  <a:pt x="591388" y="386765"/>
                </a:lnTo>
                <a:lnTo>
                  <a:pt x="613889" y="345646"/>
                </a:lnTo>
                <a:lnTo>
                  <a:pt x="625251" y="304650"/>
                </a:lnTo>
                <a:lnTo>
                  <a:pt x="625330" y="302704"/>
                </a:lnTo>
                <a:lnTo>
                  <a:pt x="362966" y="302704"/>
                </a:lnTo>
                <a:lnTo>
                  <a:pt x="342685" y="300481"/>
                </a:lnTo>
                <a:lnTo>
                  <a:pt x="317485" y="293550"/>
                </a:lnTo>
                <a:lnTo>
                  <a:pt x="286797" y="281519"/>
                </a:lnTo>
                <a:lnTo>
                  <a:pt x="250050" y="263994"/>
                </a:lnTo>
                <a:close/>
              </a:path>
              <a:path w="627380" h="697230">
                <a:moveTo>
                  <a:pt x="523123" y="450977"/>
                </a:moveTo>
                <a:lnTo>
                  <a:pt x="318808" y="450977"/>
                </a:lnTo>
                <a:lnTo>
                  <a:pt x="349204" y="460219"/>
                </a:lnTo>
                <a:lnTo>
                  <a:pt x="378720" y="467204"/>
                </a:lnTo>
                <a:lnTo>
                  <a:pt x="407312" y="471622"/>
                </a:lnTo>
                <a:lnTo>
                  <a:pt x="434936" y="473163"/>
                </a:lnTo>
                <a:lnTo>
                  <a:pt x="478775" y="468484"/>
                </a:lnTo>
                <a:lnTo>
                  <a:pt x="519596" y="453486"/>
                </a:lnTo>
                <a:lnTo>
                  <a:pt x="523123" y="450977"/>
                </a:lnTo>
                <a:close/>
              </a:path>
              <a:path w="627380" h="697230">
                <a:moveTo>
                  <a:pt x="607436" y="192176"/>
                </a:moveTo>
                <a:lnTo>
                  <a:pt x="248285" y="192176"/>
                </a:lnTo>
                <a:lnTo>
                  <a:pt x="286141" y="194060"/>
                </a:lnTo>
                <a:lnTo>
                  <a:pt x="320843" y="199583"/>
                </a:lnTo>
                <a:lnTo>
                  <a:pt x="374484" y="220764"/>
                </a:lnTo>
                <a:lnTo>
                  <a:pt x="403566" y="253663"/>
                </a:lnTo>
                <a:lnTo>
                  <a:pt x="405876" y="269841"/>
                </a:lnTo>
                <a:lnTo>
                  <a:pt x="400253" y="284657"/>
                </a:lnTo>
                <a:lnTo>
                  <a:pt x="362966" y="302704"/>
                </a:lnTo>
                <a:lnTo>
                  <a:pt x="625330" y="302704"/>
                </a:lnTo>
                <a:lnTo>
                  <a:pt x="626950" y="262985"/>
                </a:lnTo>
                <a:lnTo>
                  <a:pt x="619358" y="221464"/>
                </a:lnTo>
                <a:lnTo>
                  <a:pt x="607436" y="192176"/>
                </a:lnTo>
                <a:close/>
              </a:path>
              <a:path w="627380" h="697230">
                <a:moveTo>
                  <a:pt x="278307" y="0"/>
                </a:moveTo>
                <a:lnTo>
                  <a:pt x="228625" y="3136"/>
                </a:lnTo>
                <a:lnTo>
                  <a:pt x="225729" y="192811"/>
                </a:lnTo>
                <a:lnTo>
                  <a:pt x="233299" y="192379"/>
                </a:lnTo>
                <a:lnTo>
                  <a:pt x="240830" y="192176"/>
                </a:lnTo>
                <a:lnTo>
                  <a:pt x="607436" y="192176"/>
                </a:lnTo>
                <a:lnTo>
                  <a:pt x="602845" y="180895"/>
                </a:lnTo>
                <a:lnTo>
                  <a:pt x="577782" y="142090"/>
                </a:lnTo>
                <a:lnTo>
                  <a:pt x="544540" y="105859"/>
                </a:lnTo>
                <a:lnTo>
                  <a:pt x="503491" y="73012"/>
                </a:lnTo>
                <a:lnTo>
                  <a:pt x="456791" y="44731"/>
                </a:lnTo>
                <a:lnTo>
                  <a:pt x="410675" y="24038"/>
                </a:lnTo>
                <a:lnTo>
                  <a:pt x="365390" y="10184"/>
                </a:lnTo>
                <a:lnTo>
                  <a:pt x="321185" y="2421"/>
                </a:lnTo>
                <a:lnTo>
                  <a:pt x="278307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34227" y="1868775"/>
            <a:ext cx="627380" cy="697230"/>
          </a:xfrm>
          <a:custGeom>
            <a:avLst/>
            <a:gdLst/>
            <a:ahLst/>
            <a:cxnLst/>
            <a:rect l="l" t="t" r="r" b="b"/>
            <a:pathLst>
              <a:path w="627380" h="697230">
                <a:moveTo>
                  <a:pt x="99504" y="424116"/>
                </a:moveTo>
                <a:lnTo>
                  <a:pt x="0" y="568528"/>
                </a:lnTo>
                <a:lnTo>
                  <a:pt x="186131" y="696772"/>
                </a:lnTo>
                <a:lnTo>
                  <a:pt x="285635" y="552348"/>
                </a:lnTo>
                <a:lnTo>
                  <a:pt x="99504" y="424116"/>
                </a:lnTo>
                <a:close/>
              </a:path>
              <a:path w="627380" h="697230">
                <a:moveTo>
                  <a:pt x="250050" y="263994"/>
                </a:moveTo>
                <a:lnTo>
                  <a:pt x="233781" y="266979"/>
                </a:lnTo>
                <a:lnTo>
                  <a:pt x="160616" y="421258"/>
                </a:lnTo>
                <a:lnTo>
                  <a:pt x="272135" y="498093"/>
                </a:lnTo>
                <a:lnTo>
                  <a:pt x="318808" y="450976"/>
                </a:lnTo>
                <a:lnTo>
                  <a:pt x="523128" y="450976"/>
                </a:lnTo>
                <a:lnTo>
                  <a:pt x="557205" y="426727"/>
                </a:lnTo>
                <a:lnTo>
                  <a:pt x="591388" y="386765"/>
                </a:lnTo>
                <a:lnTo>
                  <a:pt x="613897" y="345643"/>
                </a:lnTo>
                <a:lnTo>
                  <a:pt x="625256" y="304644"/>
                </a:lnTo>
                <a:lnTo>
                  <a:pt x="625335" y="302704"/>
                </a:lnTo>
                <a:lnTo>
                  <a:pt x="362966" y="302704"/>
                </a:lnTo>
                <a:lnTo>
                  <a:pt x="342685" y="300481"/>
                </a:lnTo>
                <a:lnTo>
                  <a:pt x="317485" y="293550"/>
                </a:lnTo>
                <a:lnTo>
                  <a:pt x="286797" y="281519"/>
                </a:lnTo>
                <a:lnTo>
                  <a:pt x="250050" y="263994"/>
                </a:lnTo>
                <a:close/>
              </a:path>
              <a:path w="627380" h="697230">
                <a:moveTo>
                  <a:pt x="523128" y="450976"/>
                </a:moveTo>
                <a:lnTo>
                  <a:pt x="318808" y="450976"/>
                </a:lnTo>
                <a:lnTo>
                  <a:pt x="349204" y="460219"/>
                </a:lnTo>
                <a:lnTo>
                  <a:pt x="378720" y="467204"/>
                </a:lnTo>
                <a:lnTo>
                  <a:pt x="407312" y="471622"/>
                </a:lnTo>
                <a:lnTo>
                  <a:pt x="434936" y="473163"/>
                </a:lnTo>
                <a:lnTo>
                  <a:pt x="478777" y="468484"/>
                </a:lnTo>
                <a:lnTo>
                  <a:pt x="519601" y="453486"/>
                </a:lnTo>
                <a:lnTo>
                  <a:pt x="523128" y="450976"/>
                </a:lnTo>
                <a:close/>
              </a:path>
              <a:path w="627380" h="697230">
                <a:moveTo>
                  <a:pt x="607442" y="192176"/>
                </a:moveTo>
                <a:lnTo>
                  <a:pt x="248285" y="192176"/>
                </a:lnTo>
                <a:lnTo>
                  <a:pt x="286141" y="194058"/>
                </a:lnTo>
                <a:lnTo>
                  <a:pt x="320843" y="199578"/>
                </a:lnTo>
                <a:lnTo>
                  <a:pt x="374484" y="220764"/>
                </a:lnTo>
                <a:lnTo>
                  <a:pt x="403566" y="253663"/>
                </a:lnTo>
                <a:lnTo>
                  <a:pt x="405876" y="269841"/>
                </a:lnTo>
                <a:lnTo>
                  <a:pt x="400253" y="284657"/>
                </a:lnTo>
                <a:lnTo>
                  <a:pt x="362966" y="302704"/>
                </a:lnTo>
                <a:lnTo>
                  <a:pt x="625335" y="302704"/>
                </a:lnTo>
                <a:lnTo>
                  <a:pt x="626954" y="262980"/>
                </a:lnTo>
                <a:lnTo>
                  <a:pt x="619361" y="221459"/>
                </a:lnTo>
                <a:lnTo>
                  <a:pt x="607442" y="192176"/>
                </a:lnTo>
                <a:close/>
              </a:path>
              <a:path w="627380" h="697230">
                <a:moveTo>
                  <a:pt x="278307" y="0"/>
                </a:moveTo>
                <a:lnTo>
                  <a:pt x="228625" y="3136"/>
                </a:lnTo>
                <a:lnTo>
                  <a:pt x="225729" y="192811"/>
                </a:lnTo>
                <a:lnTo>
                  <a:pt x="233299" y="192379"/>
                </a:lnTo>
                <a:lnTo>
                  <a:pt x="240830" y="192176"/>
                </a:lnTo>
                <a:lnTo>
                  <a:pt x="607442" y="192176"/>
                </a:lnTo>
                <a:lnTo>
                  <a:pt x="602848" y="180892"/>
                </a:lnTo>
                <a:lnTo>
                  <a:pt x="577787" y="142088"/>
                </a:lnTo>
                <a:lnTo>
                  <a:pt x="544549" y="105858"/>
                </a:lnTo>
                <a:lnTo>
                  <a:pt x="503504" y="73012"/>
                </a:lnTo>
                <a:lnTo>
                  <a:pt x="456798" y="44731"/>
                </a:lnTo>
                <a:lnTo>
                  <a:pt x="410678" y="24038"/>
                </a:lnTo>
                <a:lnTo>
                  <a:pt x="365391" y="10184"/>
                </a:lnTo>
                <a:lnTo>
                  <a:pt x="321185" y="2421"/>
                </a:lnTo>
                <a:lnTo>
                  <a:pt x="278307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035017" y="1513495"/>
            <a:ext cx="709294" cy="557530"/>
          </a:xfrm>
          <a:custGeom>
            <a:avLst/>
            <a:gdLst/>
            <a:ahLst/>
            <a:cxnLst/>
            <a:rect l="l" t="t" r="r" b="b"/>
            <a:pathLst>
              <a:path w="709294" h="557530">
                <a:moveTo>
                  <a:pt x="264286" y="126707"/>
                </a:moveTo>
                <a:lnTo>
                  <a:pt x="212166" y="251688"/>
                </a:lnTo>
                <a:lnTo>
                  <a:pt x="267906" y="287616"/>
                </a:lnTo>
                <a:lnTo>
                  <a:pt x="264666" y="332953"/>
                </a:lnTo>
                <a:lnTo>
                  <a:pt x="266155" y="379900"/>
                </a:lnTo>
                <a:lnTo>
                  <a:pt x="273932" y="420834"/>
                </a:lnTo>
                <a:lnTo>
                  <a:pt x="288870" y="457793"/>
                </a:lnTo>
                <a:lnTo>
                  <a:pt x="312012" y="490399"/>
                </a:lnTo>
                <a:lnTo>
                  <a:pt x="344402" y="518276"/>
                </a:lnTo>
                <a:lnTo>
                  <a:pt x="387083" y="541045"/>
                </a:lnTo>
                <a:lnTo>
                  <a:pt x="426980" y="553600"/>
                </a:lnTo>
                <a:lnTo>
                  <a:pt x="464654" y="557453"/>
                </a:lnTo>
                <a:lnTo>
                  <a:pt x="507720" y="552312"/>
                </a:lnTo>
                <a:lnTo>
                  <a:pt x="548712" y="537282"/>
                </a:lnTo>
                <a:lnTo>
                  <a:pt x="586828" y="512960"/>
                </a:lnTo>
                <a:lnTo>
                  <a:pt x="621266" y="479940"/>
                </a:lnTo>
                <a:lnTo>
                  <a:pt x="651222" y="438816"/>
                </a:lnTo>
                <a:lnTo>
                  <a:pt x="675893" y="390182"/>
                </a:lnTo>
                <a:lnTo>
                  <a:pt x="694393" y="336894"/>
                </a:lnTo>
                <a:lnTo>
                  <a:pt x="694681" y="335521"/>
                </a:lnTo>
                <a:lnTo>
                  <a:pt x="455841" y="335521"/>
                </a:lnTo>
                <a:lnTo>
                  <a:pt x="451624" y="334657"/>
                </a:lnTo>
                <a:lnTo>
                  <a:pt x="446570" y="332549"/>
                </a:lnTo>
                <a:lnTo>
                  <a:pt x="429057" y="318056"/>
                </a:lnTo>
                <a:lnTo>
                  <a:pt x="420627" y="290331"/>
                </a:lnTo>
                <a:lnTo>
                  <a:pt x="422688" y="245999"/>
                </a:lnTo>
                <a:lnTo>
                  <a:pt x="436651" y="181686"/>
                </a:lnTo>
                <a:lnTo>
                  <a:pt x="430352" y="166395"/>
                </a:lnTo>
                <a:lnTo>
                  <a:pt x="264286" y="126707"/>
                </a:lnTo>
                <a:close/>
              </a:path>
              <a:path w="709294" h="557530">
                <a:moveTo>
                  <a:pt x="687438" y="106806"/>
                </a:moveTo>
                <a:lnTo>
                  <a:pt x="501256" y="143179"/>
                </a:lnTo>
                <a:lnTo>
                  <a:pt x="510457" y="186620"/>
                </a:lnTo>
                <a:lnTo>
                  <a:pt x="514226" y="227893"/>
                </a:lnTo>
                <a:lnTo>
                  <a:pt x="504659" y="294500"/>
                </a:lnTo>
                <a:lnTo>
                  <a:pt x="472471" y="332953"/>
                </a:lnTo>
                <a:lnTo>
                  <a:pt x="460044" y="335521"/>
                </a:lnTo>
                <a:lnTo>
                  <a:pt x="694681" y="335521"/>
                </a:lnTo>
                <a:lnTo>
                  <a:pt x="705105" y="285898"/>
                </a:lnTo>
                <a:lnTo>
                  <a:pt x="708898" y="237293"/>
                </a:lnTo>
                <a:lnTo>
                  <a:pt x="706639" y="191176"/>
                </a:lnTo>
                <a:lnTo>
                  <a:pt x="699196" y="147648"/>
                </a:lnTo>
                <a:lnTo>
                  <a:pt x="687438" y="106806"/>
                </a:lnTo>
                <a:close/>
              </a:path>
              <a:path w="709294" h="557530">
                <a:moveTo>
                  <a:pt x="86982" y="0"/>
                </a:moveTo>
                <a:lnTo>
                  <a:pt x="0" y="208622"/>
                </a:lnTo>
                <a:lnTo>
                  <a:pt x="161861" y="276123"/>
                </a:lnTo>
                <a:lnTo>
                  <a:pt x="248856" y="67500"/>
                </a:lnTo>
                <a:lnTo>
                  <a:pt x="86982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019812" y="2219116"/>
            <a:ext cx="506095" cy="701040"/>
          </a:xfrm>
          <a:custGeom>
            <a:avLst/>
            <a:gdLst/>
            <a:ahLst/>
            <a:cxnLst/>
            <a:rect l="l" t="t" r="r" b="b"/>
            <a:pathLst>
              <a:path w="506094" h="701039">
                <a:moveTo>
                  <a:pt x="221027" y="215074"/>
                </a:moveTo>
                <a:lnTo>
                  <a:pt x="204124" y="279209"/>
                </a:lnTo>
                <a:lnTo>
                  <a:pt x="157658" y="290743"/>
                </a:lnTo>
                <a:lnTo>
                  <a:pt x="115827" y="306105"/>
                </a:lnTo>
                <a:lnTo>
                  <a:pt x="79311" y="326171"/>
                </a:lnTo>
                <a:lnTo>
                  <a:pt x="48793" y="351816"/>
                </a:lnTo>
                <a:lnTo>
                  <a:pt x="24953" y="383916"/>
                </a:lnTo>
                <a:lnTo>
                  <a:pt x="8473" y="423345"/>
                </a:lnTo>
                <a:lnTo>
                  <a:pt x="35" y="470979"/>
                </a:lnTo>
                <a:lnTo>
                  <a:pt x="0" y="477287"/>
                </a:lnTo>
                <a:lnTo>
                  <a:pt x="1086" y="517836"/>
                </a:lnTo>
                <a:lnTo>
                  <a:pt x="11719" y="559029"/>
                </a:lnTo>
                <a:lnTo>
                  <a:pt x="31055" y="595975"/>
                </a:lnTo>
                <a:lnTo>
                  <a:pt x="58369" y="628156"/>
                </a:lnTo>
                <a:lnTo>
                  <a:pt x="92935" y="655056"/>
                </a:lnTo>
                <a:lnTo>
                  <a:pt x="134028" y="676158"/>
                </a:lnTo>
                <a:lnTo>
                  <a:pt x="180921" y="690947"/>
                </a:lnTo>
                <a:lnTo>
                  <a:pt x="232889" y="698906"/>
                </a:lnTo>
                <a:lnTo>
                  <a:pt x="270087" y="700417"/>
                </a:lnTo>
                <a:lnTo>
                  <a:pt x="327049" y="696588"/>
                </a:lnTo>
                <a:lnTo>
                  <a:pt x="378899" y="685800"/>
                </a:lnTo>
                <a:lnTo>
                  <a:pt x="425851" y="669101"/>
                </a:lnTo>
                <a:lnTo>
                  <a:pt x="468118" y="647538"/>
                </a:lnTo>
                <a:lnTo>
                  <a:pt x="505914" y="622160"/>
                </a:lnTo>
                <a:lnTo>
                  <a:pt x="441722" y="506755"/>
                </a:lnTo>
                <a:lnTo>
                  <a:pt x="275790" y="506755"/>
                </a:lnTo>
                <a:lnTo>
                  <a:pt x="273288" y="506666"/>
                </a:lnTo>
                <a:lnTo>
                  <a:pt x="229232" y="492479"/>
                </a:lnTo>
                <a:lnTo>
                  <a:pt x="216620" y="463969"/>
                </a:lnTo>
                <a:lnTo>
                  <a:pt x="216697" y="463003"/>
                </a:lnTo>
                <a:lnTo>
                  <a:pt x="225062" y="441866"/>
                </a:lnTo>
                <a:lnTo>
                  <a:pt x="248818" y="425267"/>
                </a:lnTo>
                <a:lnTo>
                  <a:pt x="291610" y="413499"/>
                </a:lnTo>
                <a:lnTo>
                  <a:pt x="357082" y="406857"/>
                </a:lnTo>
                <a:lnTo>
                  <a:pt x="369668" y="396151"/>
                </a:lnTo>
                <a:lnTo>
                  <a:pt x="356016" y="225945"/>
                </a:lnTo>
                <a:lnTo>
                  <a:pt x="221027" y="215074"/>
                </a:lnTo>
                <a:close/>
              </a:path>
              <a:path w="506094" h="701039">
                <a:moveTo>
                  <a:pt x="413699" y="456374"/>
                </a:moveTo>
                <a:lnTo>
                  <a:pt x="377777" y="477287"/>
                </a:lnTo>
                <a:lnTo>
                  <a:pt x="342061" y="493156"/>
                </a:lnTo>
                <a:lnTo>
                  <a:pt x="308332" y="503230"/>
                </a:lnTo>
                <a:lnTo>
                  <a:pt x="278368" y="506755"/>
                </a:lnTo>
                <a:lnTo>
                  <a:pt x="441722" y="506755"/>
                </a:lnTo>
                <a:lnTo>
                  <a:pt x="413699" y="456374"/>
                </a:lnTo>
                <a:close/>
              </a:path>
              <a:path w="506094" h="701039">
                <a:moveTo>
                  <a:pt x="196300" y="0"/>
                </a:moveTo>
                <a:lnTo>
                  <a:pt x="182229" y="174802"/>
                </a:lnTo>
                <a:lnTo>
                  <a:pt x="407527" y="192951"/>
                </a:lnTo>
                <a:lnTo>
                  <a:pt x="421611" y="18135"/>
                </a:lnTo>
                <a:lnTo>
                  <a:pt x="196300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89823" y="2146747"/>
            <a:ext cx="516890" cy="694055"/>
          </a:xfrm>
          <a:custGeom>
            <a:avLst/>
            <a:gdLst/>
            <a:ahLst/>
            <a:cxnLst/>
            <a:rect l="l" t="t" r="r" b="b"/>
            <a:pathLst>
              <a:path w="516890" h="694055">
                <a:moveTo>
                  <a:pt x="359359" y="518160"/>
                </a:moveTo>
                <a:lnTo>
                  <a:pt x="133337" y="518591"/>
                </a:lnTo>
                <a:lnTo>
                  <a:pt x="133680" y="693978"/>
                </a:lnTo>
                <a:lnTo>
                  <a:pt x="359714" y="693534"/>
                </a:lnTo>
                <a:lnTo>
                  <a:pt x="359359" y="518160"/>
                </a:lnTo>
                <a:close/>
              </a:path>
              <a:path w="516890" h="694055">
                <a:moveTo>
                  <a:pt x="515366" y="194919"/>
                </a:moveTo>
                <a:lnTo>
                  <a:pt x="244030" y="194919"/>
                </a:lnTo>
                <a:lnTo>
                  <a:pt x="268523" y="197695"/>
                </a:lnTo>
                <a:lnTo>
                  <a:pt x="286477" y="205479"/>
                </a:lnTo>
                <a:lnTo>
                  <a:pt x="297530" y="217454"/>
                </a:lnTo>
                <a:lnTo>
                  <a:pt x="301320" y="232803"/>
                </a:lnTo>
                <a:lnTo>
                  <a:pt x="301320" y="233781"/>
                </a:lnTo>
                <a:lnTo>
                  <a:pt x="294727" y="255527"/>
                </a:lnTo>
                <a:lnTo>
                  <a:pt x="272416" y="274021"/>
                </a:lnTo>
                <a:lnTo>
                  <a:pt x="230734" y="289267"/>
                </a:lnTo>
                <a:lnTo>
                  <a:pt x="166027" y="301269"/>
                </a:lnTo>
                <a:lnTo>
                  <a:pt x="154368" y="312978"/>
                </a:lnTo>
                <a:lnTo>
                  <a:pt x="181978" y="481482"/>
                </a:lnTo>
                <a:lnTo>
                  <a:pt x="317398" y="481215"/>
                </a:lnTo>
                <a:lnTo>
                  <a:pt x="328968" y="415912"/>
                </a:lnTo>
                <a:lnTo>
                  <a:pt x="374327" y="400598"/>
                </a:lnTo>
                <a:lnTo>
                  <a:pt x="414752" y="381849"/>
                </a:lnTo>
                <a:lnTo>
                  <a:pt x="449493" y="358849"/>
                </a:lnTo>
                <a:lnTo>
                  <a:pt x="477799" y="330782"/>
                </a:lnTo>
                <a:lnTo>
                  <a:pt x="498918" y="296831"/>
                </a:lnTo>
                <a:lnTo>
                  <a:pt x="512102" y="256180"/>
                </a:lnTo>
                <a:lnTo>
                  <a:pt x="516597" y="208013"/>
                </a:lnTo>
                <a:lnTo>
                  <a:pt x="516520" y="205479"/>
                </a:lnTo>
                <a:lnTo>
                  <a:pt x="515366" y="194919"/>
                </a:lnTo>
                <a:close/>
              </a:path>
              <a:path w="516890" h="694055">
                <a:moveTo>
                  <a:pt x="266534" y="0"/>
                </a:moveTo>
                <a:lnTo>
                  <a:pt x="265798" y="0"/>
                </a:lnTo>
                <a:lnTo>
                  <a:pt x="209500" y="3547"/>
                </a:lnTo>
                <a:lnTo>
                  <a:pt x="158327" y="13389"/>
                </a:lnTo>
                <a:lnTo>
                  <a:pt x="112034" y="28687"/>
                </a:lnTo>
                <a:lnTo>
                  <a:pt x="70378" y="48603"/>
                </a:lnTo>
                <a:lnTo>
                  <a:pt x="33114" y="72297"/>
                </a:lnTo>
                <a:lnTo>
                  <a:pt x="0" y="98933"/>
                </a:lnTo>
                <a:lnTo>
                  <a:pt x="105536" y="256565"/>
                </a:lnTo>
                <a:lnTo>
                  <a:pt x="142036" y="231281"/>
                </a:lnTo>
                <a:lnTo>
                  <a:pt x="178641" y="211845"/>
                </a:lnTo>
                <a:lnTo>
                  <a:pt x="213250" y="199358"/>
                </a:lnTo>
                <a:lnTo>
                  <a:pt x="243763" y="194919"/>
                </a:lnTo>
                <a:lnTo>
                  <a:pt x="515366" y="194919"/>
                </a:lnTo>
                <a:lnTo>
                  <a:pt x="511710" y="161467"/>
                </a:lnTo>
                <a:lnTo>
                  <a:pt x="497776" y="121343"/>
                </a:lnTo>
                <a:lnTo>
                  <a:pt x="475542" y="86151"/>
                </a:lnTo>
                <a:lnTo>
                  <a:pt x="445771" y="56343"/>
                </a:lnTo>
                <a:lnTo>
                  <a:pt x="409223" y="32371"/>
                </a:lnTo>
                <a:lnTo>
                  <a:pt x="366661" y="14689"/>
                </a:lnTo>
                <a:lnTo>
                  <a:pt x="318844" y="3747"/>
                </a:lnTo>
                <a:lnTo>
                  <a:pt x="266534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33423" y="378903"/>
            <a:ext cx="714375" cy="445134"/>
          </a:xfrm>
          <a:custGeom>
            <a:avLst/>
            <a:gdLst/>
            <a:ahLst/>
            <a:cxnLst/>
            <a:rect l="l" t="t" r="r" b="b"/>
            <a:pathLst>
              <a:path w="714375" h="445134">
                <a:moveTo>
                  <a:pt x="703648" y="302120"/>
                </a:moveTo>
                <a:lnTo>
                  <a:pt x="314617" y="302120"/>
                </a:lnTo>
                <a:lnTo>
                  <a:pt x="344324" y="349610"/>
                </a:lnTo>
                <a:lnTo>
                  <a:pt x="377302" y="389145"/>
                </a:lnTo>
                <a:lnTo>
                  <a:pt x="414576" y="419232"/>
                </a:lnTo>
                <a:lnTo>
                  <a:pt x="457173" y="438376"/>
                </a:lnTo>
                <a:lnTo>
                  <a:pt x="506120" y="445084"/>
                </a:lnTo>
                <a:lnTo>
                  <a:pt x="518721" y="444692"/>
                </a:lnTo>
                <a:lnTo>
                  <a:pt x="559117" y="438658"/>
                </a:lnTo>
                <a:lnTo>
                  <a:pt x="603476" y="423484"/>
                </a:lnTo>
                <a:lnTo>
                  <a:pt x="639523" y="400894"/>
                </a:lnTo>
                <a:lnTo>
                  <a:pt x="668888" y="371292"/>
                </a:lnTo>
                <a:lnTo>
                  <a:pt x="691300" y="335526"/>
                </a:lnTo>
                <a:lnTo>
                  <a:pt x="703648" y="302120"/>
                </a:lnTo>
                <a:close/>
              </a:path>
              <a:path w="714375" h="445134">
                <a:moveTo>
                  <a:pt x="170891" y="134315"/>
                </a:moveTo>
                <a:lnTo>
                  <a:pt x="0" y="173761"/>
                </a:lnTo>
                <a:lnTo>
                  <a:pt x="50838" y="394004"/>
                </a:lnTo>
                <a:lnTo>
                  <a:pt x="221729" y="354558"/>
                </a:lnTo>
                <a:lnTo>
                  <a:pt x="170891" y="134315"/>
                </a:lnTo>
                <a:close/>
              </a:path>
              <a:path w="714375" h="445134">
                <a:moveTo>
                  <a:pt x="376021" y="108966"/>
                </a:moveTo>
                <a:lnTo>
                  <a:pt x="217919" y="173456"/>
                </a:lnTo>
                <a:lnTo>
                  <a:pt x="248373" y="305396"/>
                </a:lnTo>
                <a:lnTo>
                  <a:pt x="314617" y="302120"/>
                </a:lnTo>
                <a:lnTo>
                  <a:pt x="703648" y="302120"/>
                </a:lnTo>
                <a:lnTo>
                  <a:pt x="706485" y="294444"/>
                </a:lnTo>
                <a:lnTo>
                  <a:pt x="714171" y="248895"/>
                </a:lnTo>
                <a:lnTo>
                  <a:pt x="714148" y="235610"/>
                </a:lnTo>
                <a:lnTo>
                  <a:pt x="476948" y="235610"/>
                </a:lnTo>
                <a:lnTo>
                  <a:pt x="456522" y="229542"/>
                </a:lnTo>
                <a:lnTo>
                  <a:pt x="435629" y="209605"/>
                </a:lnTo>
                <a:lnTo>
                  <a:pt x="413669" y="173197"/>
                </a:lnTo>
                <a:lnTo>
                  <a:pt x="390042" y="117716"/>
                </a:lnTo>
                <a:lnTo>
                  <a:pt x="376021" y="108966"/>
                </a:lnTo>
                <a:close/>
              </a:path>
              <a:path w="714375" h="445134">
                <a:moveTo>
                  <a:pt x="640676" y="0"/>
                </a:moveTo>
                <a:lnTo>
                  <a:pt x="466090" y="0"/>
                </a:lnTo>
                <a:lnTo>
                  <a:pt x="420116" y="48768"/>
                </a:lnTo>
                <a:lnTo>
                  <a:pt x="452906" y="78719"/>
                </a:lnTo>
                <a:lnTo>
                  <a:pt x="480017" y="110072"/>
                </a:lnTo>
                <a:lnTo>
                  <a:pt x="499909" y="141027"/>
                </a:lnTo>
                <a:lnTo>
                  <a:pt x="511048" y="169786"/>
                </a:lnTo>
                <a:lnTo>
                  <a:pt x="513868" y="194378"/>
                </a:lnTo>
                <a:lnTo>
                  <a:pt x="510311" y="213691"/>
                </a:lnTo>
                <a:lnTo>
                  <a:pt x="501096" y="227188"/>
                </a:lnTo>
                <a:lnTo>
                  <a:pt x="486943" y="234327"/>
                </a:lnTo>
                <a:lnTo>
                  <a:pt x="482968" y="235242"/>
                </a:lnTo>
                <a:lnTo>
                  <a:pt x="479958" y="235610"/>
                </a:lnTo>
                <a:lnTo>
                  <a:pt x="714148" y="235610"/>
                </a:lnTo>
                <a:lnTo>
                  <a:pt x="705954" y="147789"/>
                </a:lnTo>
                <a:lnTo>
                  <a:pt x="693960" y="105143"/>
                </a:lnTo>
                <a:lnTo>
                  <a:pt x="678845" y="66432"/>
                </a:lnTo>
                <a:lnTo>
                  <a:pt x="660965" y="31452"/>
                </a:lnTo>
                <a:lnTo>
                  <a:pt x="640676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64712" y="418405"/>
            <a:ext cx="647700" cy="696595"/>
          </a:xfrm>
          <a:custGeom>
            <a:avLst/>
            <a:gdLst/>
            <a:ahLst/>
            <a:cxnLst/>
            <a:rect l="l" t="t" r="r" b="b"/>
            <a:pathLst>
              <a:path w="647700" h="696594">
                <a:moveTo>
                  <a:pt x="270052" y="198056"/>
                </a:moveTo>
                <a:lnTo>
                  <a:pt x="162712" y="280619"/>
                </a:lnTo>
                <a:lnTo>
                  <a:pt x="193243" y="339496"/>
                </a:lnTo>
                <a:lnTo>
                  <a:pt x="166554" y="379240"/>
                </a:lnTo>
                <a:lnTo>
                  <a:pt x="145867" y="418711"/>
                </a:lnTo>
                <a:lnTo>
                  <a:pt x="132277" y="458098"/>
                </a:lnTo>
                <a:lnTo>
                  <a:pt x="126877" y="497592"/>
                </a:lnTo>
                <a:lnTo>
                  <a:pt x="130761" y="537385"/>
                </a:lnTo>
                <a:lnTo>
                  <a:pt x="145021" y="577667"/>
                </a:lnTo>
                <a:lnTo>
                  <a:pt x="170751" y="618629"/>
                </a:lnTo>
                <a:lnTo>
                  <a:pt x="204037" y="653543"/>
                </a:lnTo>
                <a:lnTo>
                  <a:pt x="240879" y="677229"/>
                </a:lnTo>
                <a:lnTo>
                  <a:pt x="281490" y="691354"/>
                </a:lnTo>
                <a:lnTo>
                  <a:pt x="324904" y="696036"/>
                </a:lnTo>
                <a:lnTo>
                  <a:pt x="367353" y="691937"/>
                </a:lnTo>
                <a:lnTo>
                  <a:pt x="410611" y="679705"/>
                </a:lnTo>
                <a:lnTo>
                  <a:pt x="453872" y="659436"/>
                </a:lnTo>
                <a:lnTo>
                  <a:pt x="496328" y="631228"/>
                </a:lnTo>
                <a:lnTo>
                  <a:pt x="538867" y="594179"/>
                </a:lnTo>
                <a:lnTo>
                  <a:pt x="573506" y="555248"/>
                </a:lnTo>
                <a:lnTo>
                  <a:pt x="600951" y="514953"/>
                </a:lnTo>
                <a:lnTo>
                  <a:pt x="618367" y="480758"/>
                </a:lnTo>
                <a:lnTo>
                  <a:pt x="352844" y="480758"/>
                </a:lnTo>
                <a:lnTo>
                  <a:pt x="345066" y="479941"/>
                </a:lnTo>
                <a:lnTo>
                  <a:pt x="317974" y="445992"/>
                </a:lnTo>
                <a:lnTo>
                  <a:pt x="324434" y="417741"/>
                </a:lnTo>
                <a:lnTo>
                  <a:pt x="348248" y="380288"/>
                </a:lnTo>
                <a:lnTo>
                  <a:pt x="392315" y="331406"/>
                </a:lnTo>
                <a:lnTo>
                  <a:pt x="394449" y="315023"/>
                </a:lnTo>
                <a:lnTo>
                  <a:pt x="270052" y="198056"/>
                </a:lnTo>
                <a:close/>
              </a:path>
              <a:path w="647700" h="696594">
                <a:moveTo>
                  <a:pt x="467525" y="330098"/>
                </a:moveTo>
                <a:lnTo>
                  <a:pt x="453923" y="372369"/>
                </a:lnTo>
                <a:lnTo>
                  <a:pt x="436683" y="410062"/>
                </a:lnTo>
                <a:lnTo>
                  <a:pt x="395287" y="463118"/>
                </a:lnTo>
                <a:lnTo>
                  <a:pt x="352844" y="480758"/>
                </a:lnTo>
                <a:lnTo>
                  <a:pt x="618367" y="480758"/>
                </a:lnTo>
                <a:lnTo>
                  <a:pt x="621906" y="473811"/>
                </a:lnTo>
                <a:lnTo>
                  <a:pt x="637076" y="432340"/>
                </a:lnTo>
                <a:lnTo>
                  <a:pt x="647166" y="391058"/>
                </a:lnTo>
                <a:lnTo>
                  <a:pt x="467525" y="330098"/>
                </a:lnTo>
                <a:close/>
              </a:path>
              <a:path w="647700" h="696594">
                <a:moveTo>
                  <a:pt x="179158" y="0"/>
                </a:moveTo>
                <a:lnTo>
                  <a:pt x="0" y="137820"/>
                </a:lnTo>
                <a:lnTo>
                  <a:pt x="106933" y="276821"/>
                </a:lnTo>
                <a:lnTo>
                  <a:pt x="286092" y="139001"/>
                </a:lnTo>
                <a:lnTo>
                  <a:pt x="179158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502455" y="1410944"/>
            <a:ext cx="621665" cy="707390"/>
          </a:xfrm>
          <a:custGeom>
            <a:avLst/>
            <a:gdLst/>
            <a:ahLst/>
            <a:cxnLst/>
            <a:rect l="l" t="t" r="r" b="b"/>
            <a:pathLst>
              <a:path w="621664" h="707389">
                <a:moveTo>
                  <a:pt x="263461" y="205511"/>
                </a:moveTo>
                <a:lnTo>
                  <a:pt x="149047" y="277964"/>
                </a:lnTo>
                <a:lnTo>
                  <a:pt x="174091" y="339369"/>
                </a:lnTo>
                <a:lnTo>
                  <a:pt x="143894" y="376519"/>
                </a:lnTo>
                <a:lnTo>
                  <a:pt x="119700" y="413943"/>
                </a:lnTo>
                <a:lnTo>
                  <a:pt x="102582" y="451930"/>
                </a:lnTo>
                <a:lnTo>
                  <a:pt x="93609" y="490770"/>
                </a:lnTo>
                <a:lnTo>
                  <a:pt x="93853" y="530752"/>
                </a:lnTo>
                <a:lnTo>
                  <a:pt x="104385" y="572166"/>
                </a:lnTo>
                <a:lnTo>
                  <a:pt x="126276" y="615302"/>
                </a:lnTo>
                <a:lnTo>
                  <a:pt x="159829" y="656543"/>
                </a:lnTo>
                <a:lnTo>
                  <a:pt x="199116" y="684774"/>
                </a:lnTo>
                <a:lnTo>
                  <a:pt x="243842" y="701685"/>
                </a:lnTo>
                <a:lnTo>
                  <a:pt x="292671" y="707313"/>
                </a:lnTo>
                <a:lnTo>
                  <a:pt x="330933" y="704191"/>
                </a:lnTo>
                <a:lnTo>
                  <a:pt x="370174" y="694836"/>
                </a:lnTo>
                <a:lnTo>
                  <a:pt x="409837" y="679260"/>
                </a:lnTo>
                <a:lnTo>
                  <a:pt x="449364" y="657479"/>
                </a:lnTo>
                <a:lnTo>
                  <a:pt x="495100" y="624450"/>
                </a:lnTo>
                <a:lnTo>
                  <a:pt x="533139" y="588832"/>
                </a:lnTo>
                <a:lnTo>
                  <a:pt x="564137" y="551202"/>
                </a:lnTo>
                <a:lnTo>
                  <a:pt x="588748" y="512139"/>
                </a:lnTo>
                <a:lnTo>
                  <a:pt x="596972" y="494753"/>
                </a:lnTo>
                <a:lnTo>
                  <a:pt x="324002" y="494753"/>
                </a:lnTo>
                <a:lnTo>
                  <a:pt x="315071" y="493760"/>
                </a:lnTo>
                <a:lnTo>
                  <a:pt x="288605" y="456778"/>
                </a:lnTo>
                <a:lnTo>
                  <a:pt x="297611" y="429234"/>
                </a:lnTo>
                <a:lnTo>
                  <a:pt x="324734" y="394108"/>
                </a:lnTo>
                <a:lnTo>
                  <a:pt x="373062" y="349440"/>
                </a:lnTo>
                <a:lnTo>
                  <a:pt x="376694" y="333311"/>
                </a:lnTo>
                <a:lnTo>
                  <a:pt x="263461" y="205511"/>
                </a:lnTo>
                <a:close/>
              </a:path>
              <a:path w="621664" h="707389">
                <a:moveTo>
                  <a:pt x="448081" y="354977"/>
                </a:moveTo>
                <a:lnTo>
                  <a:pt x="430689" y="395838"/>
                </a:lnTo>
                <a:lnTo>
                  <a:pt x="410090" y="431806"/>
                </a:lnTo>
                <a:lnTo>
                  <a:pt x="364032" y="480860"/>
                </a:lnTo>
                <a:lnTo>
                  <a:pt x="324002" y="494753"/>
                </a:lnTo>
                <a:lnTo>
                  <a:pt x="596972" y="494753"/>
                </a:lnTo>
                <a:lnTo>
                  <a:pt x="607630" y="472221"/>
                </a:lnTo>
                <a:lnTo>
                  <a:pt x="621436" y="432028"/>
                </a:lnTo>
                <a:lnTo>
                  <a:pt x="448081" y="354977"/>
                </a:lnTo>
                <a:close/>
              </a:path>
              <a:path w="621664" h="707389">
                <a:moveTo>
                  <a:pt x="190957" y="0"/>
                </a:moveTo>
                <a:lnTo>
                  <a:pt x="0" y="120942"/>
                </a:lnTo>
                <a:lnTo>
                  <a:pt x="93840" y="269113"/>
                </a:lnTo>
                <a:lnTo>
                  <a:pt x="284797" y="148170"/>
                </a:lnTo>
                <a:lnTo>
                  <a:pt x="190957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618885" y="1864861"/>
            <a:ext cx="708025" cy="618490"/>
          </a:xfrm>
          <a:custGeom>
            <a:avLst/>
            <a:gdLst/>
            <a:ahLst/>
            <a:cxnLst/>
            <a:rect l="l" t="t" r="r" b="b"/>
            <a:pathLst>
              <a:path w="708025" h="618489">
                <a:moveTo>
                  <a:pt x="149186" y="333476"/>
                </a:moveTo>
                <a:lnTo>
                  <a:pt x="0" y="425678"/>
                </a:lnTo>
                <a:lnTo>
                  <a:pt x="118821" y="617956"/>
                </a:lnTo>
                <a:lnTo>
                  <a:pt x="268008" y="525754"/>
                </a:lnTo>
                <a:lnTo>
                  <a:pt x="149186" y="333476"/>
                </a:lnTo>
                <a:close/>
              </a:path>
              <a:path w="708025" h="618489">
                <a:moveTo>
                  <a:pt x="669839" y="446290"/>
                </a:moveTo>
                <a:lnTo>
                  <a:pt x="339166" y="446290"/>
                </a:lnTo>
                <a:lnTo>
                  <a:pt x="380822" y="480490"/>
                </a:lnTo>
                <a:lnTo>
                  <a:pt x="422967" y="506830"/>
                </a:lnTo>
                <a:lnTo>
                  <a:pt x="466035" y="523766"/>
                </a:lnTo>
                <a:lnTo>
                  <a:pt x="510463" y="529755"/>
                </a:lnTo>
                <a:lnTo>
                  <a:pt x="535500" y="527841"/>
                </a:lnTo>
                <a:lnTo>
                  <a:pt x="587473" y="511784"/>
                </a:lnTo>
                <a:lnTo>
                  <a:pt x="651689" y="468537"/>
                </a:lnTo>
                <a:lnTo>
                  <a:pt x="669839" y="446290"/>
                </a:lnTo>
                <a:close/>
              </a:path>
              <a:path w="708025" h="618489">
                <a:moveTo>
                  <a:pt x="335330" y="243636"/>
                </a:moveTo>
                <a:lnTo>
                  <a:pt x="206286" y="355447"/>
                </a:lnTo>
                <a:lnTo>
                  <a:pt x="277482" y="470649"/>
                </a:lnTo>
                <a:lnTo>
                  <a:pt x="339166" y="446290"/>
                </a:lnTo>
                <a:lnTo>
                  <a:pt x="669839" y="446290"/>
                </a:lnTo>
                <a:lnTo>
                  <a:pt x="678582" y="435574"/>
                </a:lnTo>
                <a:lnTo>
                  <a:pt x="696897" y="398113"/>
                </a:lnTo>
                <a:lnTo>
                  <a:pt x="706648" y="357046"/>
                </a:lnTo>
                <a:lnTo>
                  <a:pt x="707304" y="333120"/>
                </a:lnTo>
                <a:lnTo>
                  <a:pt x="459828" y="333120"/>
                </a:lnTo>
                <a:lnTo>
                  <a:pt x="439648" y="328478"/>
                </a:lnTo>
                <a:lnTo>
                  <a:pt x="415440" y="313599"/>
                </a:lnTo>
                <a:lnTo>
                  <a:pt x="386325" y="287059"/>
                </a:lnTo>
                <a:lnTo>
                  <a:pt x="351421" y="247434"/>
                </a:lnTo>
                <a:lnTo>
                  <a:pt x="335330" y="243636"/>
                </a:lnTo>
                <a:close/>
              </a:path>
              <a:path w="708025" h="618489">
                <a:moveTo>
                  <a:pt x="436740" y="0"/>
                </a:moveTo>
                <a:lnTo>
                  <a:pt x="357784" y="172478"/>
                </a:lnTo>
                <a:lnTo>
                  <a:pt x="398445" y="190319"/>
                </a:lnTo>
                <a:lnTo>
                  <a:pt x="434182" y="211313"/>
                </a:lnTo>
                <a:lnTo>
                  <a:pt x="462960" y="234248"/>
                </a:lnTo>
                <a:lnTo>
                  <a:pt x="482739" y="257911"/>
                </a:lnTo>
                <a:lnTo>
                  <a:pt x="493299" y="280302"/>
                </a:lnTo>
                <a:lnTo>
                  <a:pt x="496130" y="299739"/>
                </a:lnTo>
                <a:lnTo>
                  <a:pt x="491739" y="315479"/>
                </a:lnTo>
                <a:lnTo>
                  <a:pt x="480631" y="326783"/>
                </a:lnTo>
                <a:lnTo>
                  <a:pt x="473722" y="331050"/>
                </a:lnTo>
                <a:lnTo>
                  <a:pt x="467144" y="333120"/>
                </a:lnTo>
                <a:lnTo>
                  <a:pt x="707304" y="333120"/>
                </a:lnTo>
                <a:lnTo>
                  <a:pt x="700512" y="267657"/>
                </a:lnTo>
                <a:lnTo>
                  <a:pt x="684653" y="221117"/>
                </a:lnTo>
                <a:lnTo>
                  <a:pt x="660285" y="174536"/>
                </a:lnTo>
                <a:lnTo>
                  <a:pt x="627764" y="128444"/>
                </a:lnTo>
                <a:lnTo>
                  <a:pt x="592567" y="90017"/>
                </a:lnTo>
                <a:lnTo>
                  <a:pt x="555280" y="58607"/>
                </a:lnTo>
                <a:lnTo>
                  <a:pt x="516489" y="33566"/>
                </a:lnTo>
                <a:lnTo>
                  <a:pt x="476780" y="14246"/>
                </a:lnTo>
                <a:lnTo>
                  <a:pt x="436740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806475" y="1907068"/>
            <a:ext cx="648970" cy="688975"/>
          </a:xfrm>
          <a:custGeom>
            <a:avLst/>
            <a:gdLst/>
            <a:ahLst/>
            <a:cxnLst/>
            <a:rect l="l" t="t" r="r" b="b"/>
            <a:pathLst>
              <a:path w="648970" h="688975">
                <a:moveTo>
                  <a:pt x="190922" y="202984"/>
                </a:moveTo>
                <a:lnTo>
                  <a:pt x="151638" y="207111"/>
                </a:lnTo>
                <a:lnTo>
                  <a:pt x="114185" y="220214"/>
                </a:lnTo>
                <a:lnTo>
                  <a:pt x="78633" y="243371"/>
                </a:lnTo>
                <a:lnTo>
                  <a:pt x="45050" y="277660"/>
                </a:lnTo>
                <a:lnTo>
                  <a:pt x="19427" y="316913"/>
                </a:lnTo>
                <a:lnTo>
                  <a:pt x="4923" y="356906"/>
                </a:lnTo>
                <a:lnTo>
                  <a:pt x="0" y="398313"/>
                </a:lnTo>
                <a:lnTo>
                  <a:pt x="4349" y="440297"/>
                </a:lnTo>
                <a:lnTo>
                  <a:pt x="17666" y="482023"/>
                </a:lnTo>
                <a:lnTo>
                  <a:pt x="39642" y="522653"/>
                </a:lnTo>
                <a:lnTo>
                  <a:pt x="69972" y="561351"/>
                </a:lnTo>
                <a:lnTo>
                  <a:pt x="108347" y="597281"/>
                </a:lnTo>
                <a:lnTo>
                  <a:pt x="159269" y="633124"/>
                </a:lnTo>
                <a:lnTo>
                  <a:pt x="210138" y="659089"/>
                </a:lnTo>
                <a:lnTo>
                  <a:pt x="260493" y="676276"/>
                </a:lnTo>
                <a:lnTo>
                  <a:pt x="309871" y="685783"/>
                </a:lnTo>
                <a:lnTo>
                  <a:pt x="357813" y="688708"/>
                </a:lnTo>
                <a:lnTo>
                  <a:pt x="364252" y="688708"/>
                </a:lnTo>
                <a:lnTo>
                  <a:pt x="370652" y="688555"/>
                </a:lnTo>
                <a:lnTo>
                  <a:pt x="376977" y="688263"/>
                </a:lnTo>
                <a:lnTo>
                  <a:pt x="394579" y="499376"/>
                </a:lnTo>
                <a:lnTo>
                  <a:pt x="350301" y="495957"/>
                </a:lnTo>
                <a:lnTo>
                  <a:pt x="309635" y="487937"/>
                </a:lnTo>
                <a:lnTo>
                  <a:pt x="248428" y="459981"/>
                </a:lnTo>
                <a:lnTo>
                  <a:pt x="221985" y="424916"/>
                </a:lnTo>
                <a:lnTo>
                  <a:pt x="220937" y="408607"/>
                </a:lnTo>
                <a:lnTo>
                  <a:pt x="227689" y="394271"/>
                </a:lnTo>
                <a:lnTo>
                  <a:pt x="260975" y="378968"/>
                </a:lnTo>
                <a:lnTo>
                  <a:pt x="418557" y="378968"/>
                </a:lnTo>
                <a:lnTo>
                  <a:pt x="477205" y="276669"/>
                </a:lnTo>
                <a:lnTo>
                  <a:pt x="425491" y="234772"/>
                </a:lnTo>
                <a:lnTo>
                  <a:pt x="321796" y="234772"/>
                </a:lnTo>
                <a:lnTo>
                  <a:pt x="287629" y="221586"/>
                </a:lnTo>
                <a:lnTo>
                  <a:pt x="254411" y="211572"/>
                </a:lnTo>
                <a:lnTo>
                  <a:pt x="222167" y="205211"/>
                </a:lnTo>
                <a:lnTo>
                  <a:pt x="190922" y="202984"/>
                </a:lnTo>
                <a:close/>
              </a:path>
              <a:path w="648970" h="688975">
                <a:moveTo>
                  <a:pt x="418557" y="378968"/>
                </a:moveTo>
                <a:lnTo>
                  <a:pt x="260975" y="378968"/>
                </a:lnTo>
                <a:lnTo>
                  <a:pt x="281344" y="381668"/>
                </a:lnTo>
                <a:lnTo>
                  <a:pt x="306833" y="390132"/>
                </a:lnTo>
                <a:lnTo>
                  <a:pt x="338112" y="404905"/>
                </a:lnTo>
                <a:lnTo>
                  <a:pt x="375847" y="426529"/>
                </a:lnTo>
                <a:lnTo>
                  <a:pt x="392281" y="424802"/>
                </a:lnTo>
                <a:lnTo>
                  <a:pt x="418557" y="378968"/>
                </a:lnTo>
                <a:close/>
              </a:path>
              <a:path w="648970" h="688975">
                <a:moveTo>
                  <a:pt x="473129" y="0"/>
                </a:moveTo>
                <a:lnTo>
                  <a:pt x="362728" y="136271"/>
                </a:lnTo>
                <a:lnTo>
                  <a:pt x="538356" y="278561"/>
                </a:lnTo>
                <a:lnTo>
                  <a:pt x="648757" y="142290"/>
                </a:lnTo>
                <a:lnTo>
                  <a:pt x="473129" y="0"/>
                </a:lnTo>
                <a:close/>
              </a:path>
              <a:path w="648970" h="688975">
                <a:moveTo>
                  <a:pt x="371973" y="191414"/>
                </a:moveTo>
                <a:lnTo>
                  <a:pt x="321796" y="234772"/>
                </a:lnTo>
                <a:lnTo>
                  <a:pt x="425491" y="234772"/>
                </a:lnTo>
                <a:lnTo>
                  <a:pt x="371973" y="191414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892831" y="886473"/>
            <a:ext cx="648970" cy="688975"/>
          </a:xfrm>
          <a:custGeom>
            <a:avLst/>
            <a:gdLst/>
            <a:ahLst/>
            <a:cxnLst/>
            <a:rect l="l" t="t" r="r" b="b"/>
            <a:pathLst>
              <a:path w="648970" h="688975">
                <a:moveTo>
                  <a:pt x="190922" y="202984"/>
                </a:moveTo>
                <a:lnTo>
                  <a:pt x="151638" y="207111"/>
                </a:lnTo>
                <a:lnTo>
                  <a:pt x="114185" y="220214"/>
                </a:lnTo>
                <a:lnTo>
                  <a:pt x="78633" y="243371"/>
                </a:lnTo>
                <a:lnTo>
                  <a:pt x="45050" y="277660"/>
                </a:lnTo>
                <a:lnTo>
                  <a:pt x="19427" y="316912"/>
                </a:lnTo>
                <a:lnTo>
                  <a:pt x="4923" y="356904"/>
                </a:lnTo>
                <a:lnTo>
                  <a:pt x="0" y="398309"/>
                </a:lnTo>
                <a:lnTo>
                  <a:pt x="4349" y="440293"/>
                </a:lnTo>
                <a:lnTo>
                  <a:pt x="17666" y="482017"/>
                </a:lnTo>
                <a:lnTo>
                  <a:pt x="39642" y="522648"/>
                </a:lnTo>
                <a:lnTo>
                  <a:pt x="69972" y="561347"/>
                </a:lnTo>
                <a:lnTo>
                  <a:pt x="108347" y="597281"/>
                </a:lnTo>
                <a:lnTo>
                  <a:pt x="159269" y="633124"/>
                </a:lnTo>
                <a:lnTo>
                  <a:pt x="210138" y="659089"/>
                </a:lnTo>
                <a:lnTo>
                  <a:pt x="260493" y="676276"/>
                </a:lnTo>
                <a:lnTo>
                  <a:pt x="309871" y="685783"/>
                </a:lnTo>
                <a:lnTo>
                  <a:pt x="357813" y="688708"/>
                </a:lnTo>
                <a:lnTo>
                  <a:pt x="364252" y="688708"/>
                </a:lnTo>
                <a:lnTo>
                  <a:pt x="370640" y="688555"/>
                </a:lnTo>
                <a:lnTo>
                  <a:pt x="376977" y="688263"/>
                </a:lnTo>
                <a:lnTo>
                  <a:pt x="394579" y="499376"/>
                </a:lnTo>
                <a:lnTo>
                  <a:pt x="350301" y="495957"/>
                </a:lnTo>
                <a:lnTo>
                  <a:pt x="309635" y="487937"/>
                </a:lnTo>
                <a:lnTo>
                  <a:pt x="248428" y="459981"/>
                </a:lnTo>
                <a:lnTo>
                  <a:pt x="221985" y="424916"/>
                </a:lnTo>
                <a:lnTo>
                  <a:pt x="220937" y="408607"/>
                </a:lnTo>
                <a:lnTo>
                  <a:pt x="227689" y="394271"/>
                </a:lnTo>
                <a:lnTo>
                  <a:pt x="260975" y="378955"/>
                </a:lnTo>
                <a:lnTo>
                  <a:pt x="418567" y="378955"/>
                </a:lnTo>
                <a:lnTo>
                  <a:pt x="477193" y="276656"/>
                </a:lnTo>
                <a:lnTo>
                  <a:pt x="425492" y="234772"/>
                </a:lnTo>
                <a:lnTo>
                  <a:pt x="321783" y="234772"/>
                </a:lnTo>
                <a:lnTo>
                  <a:pt x="287622" y="221586"/>
                </a:lnTo>
                <a:lnTo>
                  <a:pt x="254405" y="211572"/>
                </a:lnTo>
                <a:lnTo>
                  <a:pt x="222161" y="205211"/>
                </a:lnTo>
                <a:lnTo>
                  <a:pt x="190922" y="202984"/>
                </a:lnTo>
                <a:close/>
              </a:path>
              <a:path w="648970" h="688975">
                <a:moveTo>
                  <a:pt x="418567" y="378955"/>
                </a:moveTo>
                <a:lnTo>
                  <a:pt x="260975" y="378955"/>
                </a:lnTo>
                <a:lnTo>
                  <a:pt x="281344" y="381657"/>
                </a:lnTo>
                <a:lnTo>
                  <a:pt x="306833" y="390126"/>
                </a:lnTo>
                <a:lnTo>
                  <a:pt x="338112" y="404903"/>
                </a:lnTo>
                <a:lnTo>
                  <a:pt x="375847" y="426529"/>
                </a:lnTo>
                <a:lnTo>
                  <a:pt x="392293" y="424802"/>
                </a:lnTo>
                <a:lnTo>
                  <a:pt x="418567" y="378955"/>
                </a:lnTo>
                <a:close/>
              </a:path>
              <a:path w="648970" h="688975">
                <a:moveTo>
                  <a:pt x="473116" y="0"/>
                </a:moveTo>
                <a:lnTo>
                  <a:pt x="362728" y="136271"/>
                </a:lnTo>
                <a:lnTo>
                  <a:pt x="538356" y="278561"/>
                </a:lnTo>
                <a:lnTo>
                  <a:pt x="648757" y="142290"/>
                </a:lnTo>
                <a:lnTo>
                  <a:pt x="473116" y="0"/>
                </a:lnTo>
                <a:close/>
              </a:path>
              <a:path w="648970" h="688975">
                <a:moveTo>
                  <a:pt x="371973" y="191414"/>
                </a:moveTo>
                <a:lnTo>
                  <a:pt x="321783" y="234772"/>
                </a:lnTo>
                <a:lnTo>
                  <a:pt x="425492" y="234772"/>
                </a:lnTo>
                <a:lnTo>
                  <a:pt x="371973" y="191414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081583" y="1303112"/>
            <a:ext cx="706120" cy="586105"/>
          </a:xfrm>
          <a:custGeom>
            <a:avLst/>
            <a:gdLst/>
            <a:ahLst/>
            <a:cxnLst/>
            <a:rect l="l" t="t" r="r" b="b"/>
            <a:pathLst>
              <a:path w="706120" h="586105">
                <a:moveTo>
                  <a:pt x="549727" y="304507"/>
                </a:moveTo>
                <a:lnTo>
                  <a:pt x="446818" y="505764"/>
                </a:lnTo>
                <a:lnTo>
                  <a:pt x="602965" y="585609"/>
                </a:lnTo>
                <a:lnTo>
                  <a:pt x="705873" y="384352"/>
                </a:lnTo>
                <a:lnTo>
                  <a:pt x="549727" y="304507"/>
                </a:lnTo>
                <a:close/>
              </a:path>
              <a:path w="706120" h="586105">
                <a:moveTo>
                  <a:pt x="452618" y="222072"/>
                </a:moveTo>
                <a:lnTo>
                  <a:pt x="259684" y="222072"/>
                </a:lnTo>
                <a:lnTo>
                  <a:pt x="264624" y="223291"/>
                </a:lnTo>
                <a:lnTo>
                  <a:pt x="270250" y="226174"/>
                </a:lnTo>
                <a:lnTo>
                  <a:pt x="286587" y="241982"/>
                </a:lnTo>
                <a:lnTo>
                  <a:pt x="292844" y="270279"/>
                </a:lnTo>
                <a:lnTo>
                  <a:pt x="287356" y="314319"/>
                </a:lnTo>
                <a:lnTo>
                  <a:pt x="268460" y="377355"/>
                </a:lnTo>
                <a:lnTo>
                  <a:pt x="273540" y="393077"/>
                </a:lnTo>
                <a:lnTo>
                  <a:pt x="436023" y="445541"/>
                </a:lnTo>
                <a:lnTo>
                  <a:pt x="497695" y="324967"/>
                </a:lnTo>
                <a:lnTo>
                  <a:pt x="444888" y="284822"/>
                </a:lnTo>
                <a:lnTo>
                  <a:pt x="451995" y="237479"/>
                </a:lnTo>
                <a:lnTo>
                  <a:pt x="452618" y="222072"/>
                </a:lnTo>
                <a:close/>
              </a:path>
              <a:path w="706120" h="586105">
                <a:moveTo>
                  <a:pt x="255493" y="0"/>
                </a:moveTo>
                <a:lnTo>
                  <a:pt x="214784" y="4566"/>
                </a:lnTo>
                <a:lnTo>
                  <a:pt x="175443" y="17968"/>
                </a:lnTo>
                <a:lnTo>
                  <a:pt x="138186" y="39754"/>
                </a:lnTo>
                <a:lnTo>
                  <a:pt x="103730" y="69475"/>
                </a:lnTo>
                <a:lnTo>
                  <a:pt x="72790" y="106682"/>
                </a:lnTo>
                <a:lnTo>
                  <a:pt x="46083" y="150926"/>
                </a:lnTo>
                <a:lnTo>
                  <a:pt x="23505" y="202628"/>
                </a:lnTo>
                <a:lnTo>
                  <a:pt x="8871" y="252645"/>
                </a:lnTo>
                <a:lnTo>
                  <a:pt x="1321" y="300812"/>
                </a:lnTo>
                <a:lnTo>
                  <a:pt x="0" y="346963"/>
                </a:lnTo>
                <a:lnTo>
                  <a:pt x="4047" y="390935"/>
                </a:lnTo>
                <a:lnTo>
                  <a:pt x="12605" y="432561"/>
                </a:lnTo>
                <a:lnTo>
                  <a:pt x="201048" y="410730"/>
                </a:lnTo>
                <a:lnTo>
                  <a:pt x="195238" y="366710"/>
                </a:lnTo>
                <a:lnTo>
                  <a:pt x="194679" y="325270"/>
                </a:lnTo>
                <a:lnTo>
                  <a:pt x="209379" y="259613"/>
                </a:lnTo>
                <a:lnTo>
                  <a:pt x="242678" y="224407"/>
                </a:lnTo>
                <a:lnTo>
                  <a:pt x="254680" y="222072"/>
                </a:lnTo>
                <a:lnTo>
                  <a:pt x="452618" y="222072"/>
                </a:lnTo>
                <a:lnTo>
                  <a:pt x="453794" y="192953"/>
                </a:lnTo>
                <a:lnTo>
                  <a:pt x="449215" y="151541"/>
                </a:lnTo>
                <a:lnTo>
                  <a:pt x="437188" y="113536"/>
                </a:lnTo>
                <a:lnTo>
                  <a:pt x="416644" y="79235"/>
                </a:lnTo>
                <a:lnTo>
                  <a:pt x="386513" y="48932"/>
                </a:lnTo>
                <a:lnTo>
                  <a:pt x="345726" y="22923"/>
                </a:lnTo>
                <a:lnTo>
                  <a:pt x="299802" y="5418"/>
                </a:lnTo>
                <a:lnTo>
                  <a:pt x="277609" y="1342"/>
                </a:lnTo>
                <a:lnTo>
                  <a:pt x="255493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384982" y="472593"/>
            <a:ext cx="495300" cy="705485"/>
          </a:xfrm>
          <a:custGeom>
            <a:avLst/>
            <a:gdLst/>
            <a:ahLst/>
            <a:cxnLst/>
            <a:rect l="l" t="t" r="r" b="b"/>
            <a:pathLst>
              <a:path w="495300" h="705485">
                <a:moveTo>
                  <a:pt x="64820" y="496582"/>
                </a:moveTo>
                <a:lnTo>
                  <a:pt x="37236" y="669785"/>
                </a:lnTo>
                <a:lnTo>
                  <a:pt x="260451" y="705332"/>
                </a:lnTo>
                <a:lnTo>
                  <a:pt x="288035" y="532130"/>
                </a:lnTo>
                <a:lnTo>
                  <a:pt x="64820" y="496582"/>
                </a:lnTo>
                <a:close/>
              </a:path>
              <a:path w="495300" h="705485">
                <a:moveTo>
                  <a:pt x="131698" y="287235"/>
                </a:moveTo>
                <a:lnTo>
                  <a:pt x="118313" y="296938"/>
                </a:lnTo>
                <a:lnTo>
                  <a:pt x="118744" y="467677"/>
                </a:lnTo>
                <a:lnTo>
                  <a:pt x="252488" y="488988"/>
                </a:lnTo>
                <a:lnTo>
                  <a:pt x="274307" y="426364"/>
                </a:lnTo>
                <a:lnTo>
                  <a:pt x="321521" y="418462"/>
                </a:lnTo>
                <a:lnTo>
                  <a:pt x="364414" y="406386"/>
                </a:lnTo>
                <a:lnTo>
                  <a:pt x="402375" y="389210"/>
                </a:lnTo>
                <a:lnTo>
                  <a:pt x="434790" y="366008"/>
                </a:lnTo>
                <a:lnTo>
                  <a:pt x="461048" y="335854"/>
                </a:lnTo>
                <a:lnTo>
                  <a:pt x="480537" y="297823"/>
                </a:lnTo>
                <a:lnTo>
                  <a:pt x="483199" y="287528"/>
                </a:lnTo>
                <a:lnTo>
                  <a:pt x="146062" y="287528"/>
                </a:lnTo>
                <a:lnTo>
                  <a:pt x="139052" y="287426"/>
                </a:lnTo>
                <a:lnTo>
                  <a:pt x="131698" y="287235"/>
                </a:lnTo>
                <a:close/>
              </a:path>
              <a:path w="495300" h="705485">
                <a:moveTo>
                  <a:pt x="493326" y="193408"/>
                </a:moveTo>
                <a:lnTo>
                  <a:pt x="214795" y="193408"/>
                </a:lnTo>
                <a:lnTo>
                  <a:pt x="220281" y="193802"/>
                </a:lnTo>
                <a:lnTo>
                  <a:pt x="225374" y="194614"/>
                </a:lnTo>
                <a:lnTo>
                  <a:pt x="249231" y="201230"/>
                </a:lnTo>
                <a:lnTo>
                  <a:pt x="265803" y="211774"/>
                </a:lnTo>
                <a:lnTo>
                  <a:pt x="274857" y="225377"/>
                </a:lnTo>
                <a:lnTo>
                  <a:pt x="276161" y="241173"/>
                </a:lnTo>
                <a:lnTo>
                  <a:pt x="276009" y="242138"/>
                </a:lnTo>
                <a:lnTo>
                  <a:pt x="267191" y="261301"/>
                </a:lnTo>
                <a:lnTo>
                  <a:pt x="245641" y="275563"/>
                </a:lnTo>
                <a:lnTo>
                  <a:pt x="208459" y="284459"/>
                </a:lnTo>
                <a:lnTo>
                  <a:pt x="152742" y="287528"/>
                </a:lnTo>
                <a:lnTo>
                  <a:pt x="483199" y="287528"/>
                </a:lnTo>
                <a:lnTo>
                  <a:pt x="492645" y="250990"/>
                </a:lnTo>
                <a:lnTo>
                  <a:pt x="492950" y="249059"/>
                </a:lnTo>
                <a:lnTo>
                  <a:pt x="495231" y="204177"/>
                </a:lnTo>
                <a:lnTo>
                  <a:pt x="493326" y="193408"/>
                </a:lnTo>
                <a:close/>
              </a:path>
              <a:path w="495300" h="705485">
                <a:moveTo>
                  <a:pt x="208038" y="0"/>
                </a:moveTo>
                <a:lnTo>
                  <a:pt x="147997" y="4536"/>
                </a:lnTo>
                <a:lnTo>
                  <a:pt x="93427" y="17183"/>
                </a:lnTo>
                <a:lnTo>
                  <a:pt x="44153" y="36497"/>
                </a:lnTo>
                <a:lnTo>
                  <a:pt x="0" y="61036"/>
                </a:lnTo>
                <a:lnTo>
                  <a:pt x="79082" y="233464"/>
                </a:lnTo>
                <a:lnTo>
                  <a:pt x="113563" y="216655"/>
                </a:lnTo>
                <a:lnTo>
                  <a:pt x="147659" y="204058"/>
                </a:lnTo>
                <a:lnTo>
                  <a:pt x="179941" y="196150"/>
                </a:lnTo>
                <a:lnTo>
                  <a:pt x="208978" y="193408"/>
                </a:lnTo>
                <a:lnTo>
                  <a:pt x="493326" y="193408"/>
                </a:lnTo>
                <a:lnTo>
                  <a:pt x="487822" y="162284"/>
                </a:lnTo>
                <a:lnTo>
                  <a:pt x="471407" y="123952"/>
                </a:lnTo>
                <a:lnTo>
                  <a:pt x="446670" y="89752"/>
                </a:lnTo>
                <a:lnTo>
                  <a:pt x="414292" y="60256"/>
                </a:lnTo>
                <a:lnTo>
                  <a:pt x="374958" y="36034"/>
                </a:lnTo>
                <a:lnTo>
                  <a:pt x="329352" y="17659"/>
                </a:lnTo>
                <a:lnTo>
                  <a:pt x="278155" y="5702"/>
                </a:lnTo>
                <a:lnTo>
                  <a:pt x="224961" y="342"/>
                </a:lnTo>
                <a:lnTo>
                  <a:pt x="208038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762247" y="656819"/>
            <a:ext cx="506730" cy="700405"/>
          </a:xfrm>
          <a:custGeom>
            <a:avLst/>
            <a:gdLst/>
            <a:ahLst/>
            <a:cxnLst/>
            <a:rect l="l" t="t" r="r" b="b"/>
            <a:pathLst>
              <a:path w="506729" h="700405">
                <a:moveTo>
                  <a:pt x="219841" y="214960"/>
                </a:moveTo>
                <a:lnTo>
                  <a:pt x="203242" y="279171"/>
                </a:lnTo>
                <a:lnTo>
                  <a:pt x="156833" y="290924"/>
                </a:lnTo>
                <a:lnTo>
                  <a:pt x="115074" y="306483"/>
                </a:lnTo>
                <a:lnTo>
                  <a:pt x="78653" y="326720"/>
                </a:lnTo>
                <a:lnTo>
                  <a:pt x="48255" y="352508"/>
                </a:lnTo>
                <a:lnTo>
                  <a:pt x="24565" y="384718"/>
                </a:lnTo>
                <a:lnTo>
                  <a:pt x="8270" y="424223"/>
                </a:lnTo>
                <a:lnTo>
                  <a:pt x="55" y="471893"/>
                </a:lnTo>
                <a:lnTo>
                  <a:pt x="0" y="476518"/>
                </a:lnTo>
                <a:lnTo>
                  <a:pt x="1326" y="518754"/>
                </a:lnTo>
                <a:lnTo>
                  <a:pt x="12150" y="559895"/>
                </a:lnTo>
                <a:lnTo>
                  <a:pt x="31659" y="596747"/>
                </a:lnTo>
                <a:lnTo>
                  <a:pt x="59124" y="628797"/>
                </a:lnTo>
                <a:lnTo>
                  <a:pt x="93817" y="655533"/>
                </a:lnTo>
                <a:lnTo>
                  <a:pt x="135009" y="676442"/>
                </a:lnTo>
                <a:lnTo>
                  <a:pt x="181972" y="691011"/>
                </a:lnTo>
                <a:lnTo>
                  <a:pt x="233976" y="698728"/>
                </a:lnTo>
                <a:lnTo>
                  <a:pt x="269104" y="700074"/>
                </a:lnTo>
                <a:lnTo>
                  <a:pt x="326609" y="696186"/>
                </a:lnTo>
                <a:lnTo>
                  <a:pt x="378891" y="685236"/>
                </a:lnTo>
                <a:lnTo>
                  <a:pt x="426175" y="668292"/>
                </a:lnTo>
                <a:lnTo>
                  <a:pt x="468685" y="646423"/>
                </a:lnTo>
                <a:lnTo>
                  <a:pt x="506645" y="620699"/>
                </a:lnTo>
                <a:lnTo>
                  <a:pt x="442341" y="506361"/>
                </a:lnTo>
                <a:lnTo>
                  <a:pt x="275658" y="506361"/>
                </a:lnTo>
                <a:lnTo>
                  <a:pt x="273321" y="506285"/>
                </a:lnTo>
                <a:lnTo>
                  <a:pt x="229349" y="492321"/>
                </a:lnTo>
                <a:lnTo>
                  <a:pt x="216615" y="463867"/>
                </a:lnTo>
                <a:lnTo>
                  <a:pt x="216679" y="462902"/>
                </a:lnTo>
                <a:lnTo>
                  <a:pt x="224942" y="441731"/>
                </a:lnTo>
                <a:lnTo>
                  <a:pt x="248619" y="425022"/>
                </a:lnTo>
                <a:lnTo>
                  <a:pt x="291356" y="413054"/>
                </a:lnTo>
                <a:lnTo>
                  <a:pt x="356798" y="406107"/>
                </a:lnTo>
                <a:lnTo>
                  <a:pt x="369333" y="395338"/>
                </a:lnTo>
                <a:lnTo>
                  <a:pt x="354880" y="225196"/>
                </a:lnTo>
                <a:lnTo>
                  <a:pt x="219841" y="214960"/>
                </a:lnTo>
                <a:close/>
              </a:path>
              <a:path w="506729" h="700405">
                <a:moveTo>
                  <a:pt x="413656" y="455358"/>
                </a:moveTo>
                <a:lnTo>
                  <a:pt x="377671" y="476518"/>
                </a:lnTo>
                <a:lnTo>
                  <a:pt x="341877" y="492585"/>
                </a:lnTo>
                <a:lnTo>
                  <a:pt x="308077" y="502789"/>
                </a:lnTo>
                <a:lnTo>
                  <a:pt x="278071" y="506361"/>
                </a:lnTo>
                <a:lnTo>
                  <a:pt x="442341" y="506361"/>
                </a:lnTo>
                <a:lnTo>
                  <a:pt x="413656" y="455358"/>
                </a:lnTo>
                <a:close/>
              </a:path>
              <a:path w="506729" h="700405">
                <a:moveTo>
                  <a:pt x="194111" y="0"/>
                </a:moveTo>
                <a:lnTo>
                  <a:pt x="180865" y="174879"/>
                </a:lnTo>
                <a:lnTo>
                  <a:pt x="406252" y="191960"/>
                </a:lnTo>
                <a:lnTo>
                  <a:pt x="419498" y="17081"/>
                </a:lnTo>
                <a:lnTo>
                  <a:pt x="194111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486945" y="2581926"/>
            <a:ext cx="709930" cy="530225"/>
          </a:xfrm>
          <a:custGeom>
            <a:avLst/>
            <a:gdLst/>
            <a:ahLst/>
            <a:cxnLst/>
            <a:rect l="l" t="t" r="r" b="b"/>
            <a:pathLst>
              <a:path w="709929" h="530225">
                <a:moveTo>
                  <a:pt x="210260" y="0"/>
                </a:moveTo>
                <a:lnTo>
                  <a:pt x="171106" y="3200"/>
                </a:lnTo>
                <a:lnTo>
                  <a:pt x="127635" y="14595"/>
                </a:lnTo>
                <a:lnTo>
                  <a:pt x="89944" y="34323"/>
                </a:lnTo>
                <a:lnTo>
                  <a:pt x="58370" y="61561"/>
                </a:lnTo>
                <a:lnTo>
                  <a:pt x="33251" y="95483"/>
                </a:lnTo>
                <a:lnTo>
                  <a:pt x="14925" y="135264"/>
                </a:lnTo>
                <a:lnTo>
                  <a:pt x="3728" y="180081"/>
                </a:lnTo>
                <a:lnTo>
                  <a:pt x="0" y="229108"/>
                </a:lnTo>
                <a:lnTo>
                  <a:pt x="4076" y="281520"/>
                </a:lnTo>
                <a:lnTo>
                  <a:pt x="15847" y="336693"/>
                </a:lnTo>
                <a:lnTo>
                  <a:pt x="33092" y="385869"/>
                </a:lnTo>
                <a:lnTo>
                  <a:pt x="55017" y="429413"/>
                </a:lnTo>
                <a:lnTo>
                  <a:pt x="80830" y="467693"/>
                </a:lnTo>
                <a:lnTo>
                  <a:pt x="109737" y="501073"/>
                </a:lnTo>
                <a:lnTo>
                  <a:pt x="140944" y="529920"/>
                </a:lnTo>
                <a:lnTo>
                  <a:pt x="281380" y="402399"/>
                </a:lnTo>
                <a:lnTo>
                  <a:pt x="251014" y="370000"/>
                </a:lnTo>
                <a:lnTo>
                  <a:pt x="226416" y="336640"/>
                </a:lnTo>
                <a:lnTo>
                  <a:pt x="208984" y="304235"/>
                </a:lnTo>
                <a:lnTo>
                  <a:pt x="200113" y="274701"/>
                </a:lnTo>
                <a:lnTo>
                  <a:pt x="199206" y="249966"/>
                </a:lnTo>
                <a:lnTo>
                  <a:pt x="204245" y="230986"/>
                </a:lnTo>
                <a:lnTo>
                  <a:pt x="214474" y="218242"/>
                </a:lnTo>
                <a:lnTo>
                  <a:pt x="229133" y="212217"/>
                </a:lnTo>
                <a:lnTo>
                  <a:pt x="232181" y="211759"/>
                </a:lnTo>
                <a:lnTo>
                  <a:pt x="234238" y="211594"/>
                </a:lnTo>
                <a:lnTo>
                  <a:pt x="480285" y="211594"/>
                </a:lnTo>
                <a:lnTo>
                  <a:pt x="472503" y="159854"/>
                </a:lnTo>
                <a:lnTo>
                  <a:pt x="406209" y="157987"/>
                </a:lnTo>
                <a:lnTo>
                  <a:pt x="383475" y="113763"/>
                </a:lnTo>
                <a:lnTo>
                  <a:pt x="357817" y="75400"/>
                </a:lnTo>
                <a:lnTo>
                  <a:pt x="328451" y="43870"/>
                </a:lnTo>
                <a:lnTo>
                  <a:pt x="294593" y="20145"/>
                </a:lnTo>
                <a:lnTo>
                  <a:pt x="255457" y="5198"/>
                </a:lnTo>
                <a:lnTo>
                  <a:pt x="210260" y="0"/>
                </a:lnTo>
                <a:close/>
              </a:path>
              <a:path w="709929" h="530225">
                <a:moveTo>
                  <a:pt x="480285" y="211594"/>
                </a:moveTo>
                <a:lnTo>
                  <a:pt x="236283" y="211594"/>
                </a:lnTo>
                <a:lnTo>
                  <a:pt x="257001" y="217905"/>
                </a:lnTo>
                <a:lnTo>
                  <a:pt x="277021" y="238788"/>
                </a:lnTo>
                <a:lnTo>
                  <a:pt x="296780" y="277174"/>
                </a:lnTo>
                <a:lnTo>
                  <a:pt x="316712" y="335991"/>
                </a:lnTo>
                <a:lnTo>
                  <a:pt x="330021" y="345808"/>
                </a:lnTo>
                <a:lnTo>
                  <a:pt x="492645" y="293776"/>
                </a:lnTo>
                <a:lnTo>
                  <a:pt x="480285" y="211594"/>
                </a:lnTo>
                <a:close/>
              </a:path>
              <a:path w="709929" h="530225">
                <a:moveTo>
                  <a:pt x="676312" y="86829"/>
                </a:moveTo>
                <a:lnTo>
                  <a:pt x="502881" y="112915"/>
                </a:lnTo>
                <a:lnTo>
                  <a:pt x="536498" y="336435"/>
                </a:lnTo>
                <a:lnTo>
                  <a:pt x="709929" y="310349"/>
                </a:lnTo>
                <a:lnTo>
                  <a:pt x="676312" y="86829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437658" y="2373709"/>
            <a:ext cx="626110" cy="706120"/>
          </a:xfrm>
          <a:custGeom>
            <a:avLst/>
            <a:gdLst/>
            <a:ahLst/>
            <a:cxnLst/>
            <a:rect l="l" t="t" r="r" b="b"/>
            <a:pathLst>
              <a:path w="626110" h="706119">
                <a:moveTo>
                  <a:pt x="529755" y="435495"/>
                </a:moveTo>
                <a:lnTo>
                  <a:pt x="340448" y="559015"/>
                </a:lnTo>
                <a:lnTo>
                  <a:pt x="436283" y="705891"/>
                </a:lnTo>
                <a:lnTo>
                  <a:pt x="625589" y="582371"/>
                </a:lnTo>
                <a:lnTo>
                  <a:pt x="529755" y="435495"/>
                </a:lnTo>
                <a:close/>
              </a:path>
              <a:path w="626110" h="706119">
                <a:moveTo>
                  <a:pt x="526965" y="212991"/>
                </a:moveTo>
                <a:lnTo>
                  <a:pt x="297141" y="212991"/>
                </a:lnTo>
                <a:lnTo>
                  <a:pt x="305894" y="213952"/>
                </a:lnTo>
                <a:lnTo>
                  <a:pt x="313626" y="216790"/>
                </a:lnTo>
                <a:lnTo>
                  <a:pt x="320234" y="221440"/>
                </a:lnTo>
                <a:lnTo>
                  <a:pt x="325615" y="227837"/>
                </a:lnTo>
                <a:lnTo>
                  <a:pt x="326148" y="228650"/>
                </a:lnTo>
                <a:lnTo>
                  <a:pt x="332467" y="250483"/>
                </a:lnTo>
                <a:lnTo>
                  <a:pt x="323835" y="278147"/>
                </a:lnTo>
                <a:lnTo>
                  <a:pt x="297189" y="313638"/>
                </a:lnTo>
                <a:lnTo>
                  <a:pt x="249466" y="358952"/>
                </a:lnTo>
                <a:lnTo>
                  <a:pt x="246062" y="375132"/>
                </a:lnTo>
                <a:lnTo>
                  <a:pt x="361010" y="501383"/>
                </a:lnTo>
                <a:lnTo>
                  <a:pt x="474421" y="427393"/>
                </a:lnTo>
                <a:lnTo>
                  <a:pt x="448551" y="366318"/>
                </a:lnTo>
                <a:lnTo>
                  <a:pt x="478246" y="328764"/>
                </a:lnTo>
                <a:lnTo>
                  <a:pt x="501933" y="291018"/>
                </a:lnTo>
                <a:lnTo>
                  <a:pt x="518536" y="252805"/>
                </a:lnTo>
                <a:lnTo>
                  <a:pt x="526960" y="213952"/>
                </a:lnTo>
                <a:lnTo>
                  <a:pt x="526965" y="212991"/>
                </a:lnTo>
                <a:close/>
              </a:path>
              <a:path w="626110" h="706119">
                <a:moveTo>
                  <a:pt x="328041" y="0"/>
                </a:moveTo>
                <a:lnTo>
                  <a:pt x="289144" y="3260"/>
                </a:lnTo>
                <a:lnTo>
                  <a:pt x="249277" y="13025"/>
                </a:lnTo>
                <a:lnTo>
                  <a:pt x="209031" y="29269"/>
                </a:lnTo>
                <a:lnTo>
                  <a:pt x="168998" y="51968"/>
                </a:lnTo>
                <a:lnTo>
                  <a:pt x="123718" y="85609"/>
                </a:lnTo>
                <a:lnTo>
                  <a:pt x="86167" y="121739"/>
                </a:lnTo>
                <a:lnTo>
                  <a:pt x="55681" y="159786"/>
                </a:lnTo>
                <a:lnTo>
                  <a:pt x="31599" y="199181"/>
                </a:lnTo>
                <a:lnTo>
                  <a:pt x="13260" y="239352"/>
                </a:lnTo>
                <a:lnTo>
                  <a:pt x="0" y="279730"/>
                </a:lnTo>
                <a:lnTo>
                  <a:pt x="174371" y="354431"/>
                </a:lnTo>
                <a:lnTo>
                  <a:pt x="191212" y="313336"/>
                </a:lnTo>
                <a:lnTo>
                  <a:pt x="211323" y="277094"/>
                </a:lnTo>
                <a:lnTo>
                  <a:pt x="256705" y="227418"/>
                </a:lnTo>
                <a:lnTo>
                  <a:pt x="297141" y="212991"/>
                </a:lnTo>
                <a:lnTo>
                  <a:pt x="526965" y="212991"/>
                </a:lnTo>
                <a:lnTo>
                  <a:pt x="526196" y="173873"/>
                </a:lnTo>
                <a:lnTo>
                  <a:pt x="515105" y="132603"/>
                </a:lnTo>
                <a:lnTo>
                  <a:pt x="492633" y="89763"/>
                </a:lnTo>
                <a:lnTo>
                  <a:pt x="459075" y="49500"/>
                </a:lnTo>
                <a:lnTo>
                  <a:pt x="420138" y="21966"/>
                </a:lnTo>
                <a:lnTo>
                  <a:pt x="376033" y="5483"/>
                </a:lnTo>
                <a:lnTo>
                  <a:pt x="328041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396996" y="6153178"/>
            <a:ext cx="716915" cy="570865"/>
          </a:xfrm>
          <a:custGeom>
            <a:avLst/>
            <a:gdLst/>
            <a:ahLst/>
            <a:cxnLst/>
            <a:rect l="l" t="t" r="r" b="b"/>
            <a:pathLst>
              <a:path w="716914" h="570865">
                <a:moveTo>
                  <a:pt x="202365" y="34556"/>
                </a:moveTo>
                <a:lnTo>
                  <a:pt x="161070" y="39423"/>
                </a:lnTo>
                <a:lnTo>
                  <a:pt x="116640" y="54635"/>
                </a:lnTo>
                <a:lnTo>
                  <a:pt x="76065" y="78120"/>
                </a:lnTo>
                <a:lnTo>
                  <a:pt x="45077" y="107264"/>
                </a:lnTo>
                <a:lnTo>
                  <a:pt x="22001" y="141994"/>
                </a:lnTo>
                <a:lnTo>
                  <a:pt x="6941" y="181425"/>
                </a:lnTo>
                <a:lnTo>
                  <a:pt x="0" y="224671"/>
                </a:lnTo>
                <a:lnTo>
                  <a:pt x="1280" y="270846"/>
                </a:lnTo>
                <a:lnTo>
                  <a:pt x="10886" y="319064"/>
                </a:lnTo>
                <a:lnTo>
                  <a:pt x="28921" y="368439"/>
                </a:lnTo>
                <a:lnTo>
                  <a:pt x="55109" y="418411"/>
                </a:lnTo>
                <a:lnTo>
                  <a:pt x="84955" y="461133"/>
                </a:lnTo>
                <a:lnTo>
                  <a:pt x="117794" y="497171"/>
                </a:lnTo>
                <a:lnTo>
                  <a:pt x="152961" y="527091"/>
                </a:lnTo>
                <a:lnTo>
                  <a:pt x="189789" y="551459"/>
                </a:lnTo>
                <a:lnTo>
                  <a:pt x="227613" y="570839"/>
                </a:lnTo>
                <a:lnTo>
                  <a:pt x="328540" y="410222"/>
                </a:lnTo>
                <a:lnTo>
                  <a:pt x="290573" y="387190"/>
                </a:lnTo>
                <a:lnTo>
                  <a:pt x="257904" y="361684"/>
                </a:lnTo>
                <a:lnTo>
                  <a:pt x="232390" y="335172"/>
                </a:lnTo>
                <a:lnTo>
                  <a:pt x="215891" y="309118"/>
                </a:lnTo>
                <a:lnTo>
                  <a:pt x="208359" y="285533"/>
                </a:lnTo>
                <a:lnTo>
                  <a:pt x="208106" y="265895"/>
                </a:lnTo>
                <a:lnTo>
                  <a:pt x="214530" y="250869"/>
                </a:lnTo>
                <a:lnTo>
                  <a:pt x="227029" y="241122"/>
                </a:lnTo>
                <a:lnTo>
                  <a:pt x="232947" y="238467"/>
                </a:lnTo>
                <a:lnTo>
                  <a:pt x="238141" y="237236"/>
                </a:lnTo>
                <a:lnTo>
                  <a:pt x="497595" y="237236"/>
                </a:lnTo>
                <a:lnTo>
                  <a:pt x="454514" y="141236"/>
                </a:lnTo>
                <a:lnTo>
                  <a:pt x="382959" y="141236"/>
                </a:lnTo>
                <a:lnTo>
                  <a:pt x="341686" y="97666"/>
                </a:lnTo>
                <a:lnTo>
                  <a:pt x="298425" y="63984"/>
                </a:lnTo>
                <a:lnTo>
                  <a:pt x="252282" y="42258"/>
                </a:lnTo>
                <a:lnTo>
                  <a:pt x="202365" y="34556"/>
                </a:lnTo>
                <a:close/>
              </a:path>
              <a:path w="716914" h="570865">
                <a:moveTo>
                  <a:pt x="497595" y="237236"/>
                </a:moveTo>
                <a:lnTo>
                  <a:pt x="243590" y="237236"/>
                </a:lnTo>
                <a:lnTo>
                  <a:pt x="263736" y="242525"/>
                </a:lnTo>
                <a:lnTo>
                  <a:pt x="286746" y="259634"/>
                </a:lnTo>
                <a:lnTo>
                  <a:pt x="313454" y="290423"/>
                </a:lnTo>
                <a:lnTo>
                  <a:pt x="344694" y="336753"/>
                </a:lnTo>
                <a:lnTo>
                  <a:pt x="360150" y="342633"/>
                </a:lnTo>
                <a:lnTo>
                  <a:pt x="502758" y="248742"/>
                </a:lnTo>
                <a:lnTo>
                  <a:pt x="497595" y="237236"/>
                </a:lnTo>
                <a:close/>
              </a:path>
              <a:path w="716914" h="570865">
                <a:moveTo>
                  <a:pt x="623942" y="0"/>
                </a:moveTo>
                <a:lnTo>
                  <a:pt x="463935" y="71793"/>
                </a:lnTo>
                <a:lnTo>
                  <a:pt x="556479" y="278015"/>
                </a:lnTo>
                <a:lnTo>
                  <a:pt x="716487" y="206209"/>
                </a:lnTo>
                <a:lnTo>
                  <a:pt x="623942" y="0"/>
                </a:lnTo>
                <a:close/>
              </a:path>
              <a:path w="716914" h="570865">
                <a:moveTo>
                  <a:pt x="447310" y="125183"/>
                </a:moveTo>
                <a:lnTo>
                  <a:pt x="382959" y="141236"/>
                </a:lnTo>
                <a:lnTo>
                  <a:pt x="454514" y="141236"/>
                </a:lnTo>
                <a:lnTo>
                  <a:pt x="447310" y="125183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399439" y="7902641"/>
            <a:ext cx="269875" cy="252729"/>
          </a:xfrm>
          <a:custGeom>
            <a:avLst/>
            <a:gdLst/>
            <a:ahLst/>
            <a:cxnLst/>
            <a:rect l="l" t="t" r="r" b="b"/>
            <a:pathLst>
              <a:path w="269875" h="252729">
                <a:moveTo>
                  <a:pt x="28054" y="214757"/>
                </a:moveTo>
                <a:lnTo>
                  <a:pt x="7632" y="252260"/>
                </a:lnTo>
                <a:lnTo>
                  <a:pt x="140715" y="252260"/>
                </a:lnTo>
                <a:lnTo>
                  <a:pt x="28054" y="214757"/>
                </a:lnTo>
                <a:close/>
              </a:path>
              <a:path w="269875" h="252729">
                <a:moveTo>
                  <a:pt x="55397" y="0"/>
                </a:moveTo>
                <a:lnTo>
                  <a:pt x="0" y="166382"/>
                </a:lnTo>
                <a:lnTo>
                  <a:pt x="214464" y="237794"/>
                </a:lnTo>
                <a:lnTo>
                  <a:pt x="269862" y="71399"/>
                </a:lnTo>
                <a:lnTo>
                  <a:pt x="55397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234575" y="7698158"/>
            <a:ext cx="709930" cy="457200"/>
          </a:xfrm>
          <a:custGeom>
            <a:avLst/>
            <a:gdLst/>
            <a:ahLst/>
            <a:cxnLst/>
            <a:rect l="l" t="t" r="r" b="b"/>
            <a:pathLst>
              <a:path w="709929" h="457200">
                <a:moveTo>
                  <a:pt x="258648" y="115354"/>
                </a:moveTo>
                <a:lnTo>
                  <a:pt x="214452" y="243370"/>
                </a:lnTo>
                <a:lnTo>
                  <a:pt x="272338" y="275729"/>
                </a:lnTo>
                <a:lnTo>
                  <a:pt x="272118" y="327996"/>
                </a:lnTo>
                <a:lnTo>
                  <a:pt x="277853" y="375975"/>
                </a:lnTo>
                <a:lnTo>
                  <a:pt x="290880" y="419085"/>
                </a:lnTo>
                <a:lnTo>
                  <a:pt x="312534" y="456742"/>
                </a:lnTo>
                <a:lnTo>
                  <a:pt x="628002" y="456742"/>
                </a:lnTo>
                <a:lnTo>
                  <a:pt x="660680" y="409424"/>
                </a:lnTo>
                <a:lnTo>
                  <a:pt x="685939" y="352552"/>
                </a:lnTo>
                <a:lnTo>
                  <a:pt x="697348" y="311569"/>
                </a:lnTo>
                <a:lnTo>
                  <a:pt x="461594" y="311569"/>
                </a:lnTo>
                <a:lnTo>
                  <a:pt x="457987" y="310959"/>
                </a:lnTo>
                <a:lnTo>
                  <a:pt x="453466" y="309384"/>
                </a:lnTo>
                <a:lnTo>
                  <a:pt x="435079" y="296024"/>
                </a:lnTo>
                <a:lnTo>
                  <a:pt x="424929" y="268882"/>
                </a:lnTo>
                <a:lnTo>
                  <a:pt x="424208" y="224508"/>
                </a:lnTo>
                <a:lnTo>
                  <a:pt x="434111" y="159448"/>
                </a:lnTo>
                <a:lnTo>
                  <a:pt x="426872" y="144576"/>
                </a:lnTo>
                <a:lnTo>
                  <a:pt x="258648" y="115354"/>
                </a:lnTo>
                <a:close/>
              </a:path>
              <a:path w="709929" h="457200">
                <a:moveTo>
                  <a:pt x="679729" y="69011"/>
                </a:moveTo>
                <a:lnTo>
                  <a:pt x="496189" y="116967"/>
                </a:lnTo>
                <a:lnTo>
                  <a:pt x="508091" y="159746"/>
                </a:lnTo>
                <a:lnTo>
                  <a:pt x="514437" y="200702"/>
                </a:lnTo>
                <a:lnTo>
                  <a:pt x="509054" y="267779"/>
                </a:lnTo>
                <a:lnTo>
                  <a:pt x="477957" y="308811"/>
                </a:lnTo>
                <a:lnTo>
                  <a:pt x="465162" y="311569"/>
                </a:lnTo>
                <a:lnTo>
                  <a:pt x="697348" y="311569"/>
                </a:lnTo>
                <a:lnTo>
                  <a:pt x="701068" y="298205"/>
                </a:lnTo>
                <a:lnTo>
                  <a:pt x="708569" y="246636"/>
                </a:lnTo>
                <a:lnTo>
                  <a:pt x="709314" y="197889"/>
                </a:lnTo>
                <a:lnTo>
                  <a:pt x="704174" y="152007"/>
                </a:lnTo>
                <a:lnTo>
                  <a:pt x="694021" y="109033"/>
                </a:lnTo>
                <a:lnTo>
                  <a:pt x="679729" y="69011"/>
                </a:lnTo>
                <a:close/>
              </a:path>
              <a:path w="709929" h="457200">
                <a:moveTo>
                  <a:pt x="73761" y="0"/>
                </a:moveTo>
                <a:lnTo>
                  <a:pt x="0" y="213652"/>
                </a:lnTo>
                <a:lnTo>
                  <a:pt x="165785" y="270891"/>
                </a:lnTo>
                <a:lnTo>
                  <a:pt x="239547" y="57238"/>
                </a:lnTo>
                <a:lnTo>
                  <a:pt x="73761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504237" y="7232715"/>
            <a:ext cx="694690" cy="516890"/>
          </a:xfrm>
          <a:custGeom>
            <a:avLst/>
            <a:gdLst/>
            <a:ahLst/>
            <a:cxnLst/>
            <a:rect l="l" t="t" r="r" b="b"/>
            <a:pathLst>
              <a:path w="694689" h="516890">
                <a:moveTo>
                  <a:pt x="208635" y="0"/>
                </a:moveTo>
                <a:lnTo>
                  <a:pt x="160903" y="5003"/>
                </a:lnTo>
                <a:lnTo>
                  <a:pt x="120754" y="19062"/>
                </a:lnTo>
                <a:lnTo>
                  <a:pt x="85569" y="41438"/>
                </a:lnTo>
                <a:lnTo>
                  <a:pt x="55803" y="71362"/>
                </a:lnTo>
                <a:lnTo>
                  <a:pt x="31909" y="108069"/>
                </a:lnTo>
                <a:lnTo>
                  <a:pt x="14341" y="150792"/>
                </a:lnTo>
                <a:lnTo>
                  <a:pt x="3553" y="198764"/>
                </a:lnTo>
                <a:lnTo>
                  <a:pt x="0" y="251218"/>
                </a:lnTo>
                <a:lnTo>
                  <a:pt x="3656" y="307509"/>
                </a:lnTo>
                <a:lnTo>
                  <a:pt x="13597" y="358662"/>
                </a:lnTo>
                <a:lnTo>
                  <a:pt x="28986" y="404925"/>
                </a:lnTo>
                <a:lnTo>
                  <a:pt x="48983" y="446542"/>
                </a:lnTo>
                <a:lnTo>
                  <a:pt x="72751" y="483761"/>
                </a:lnTo>
                <a:lnTo>
                  <a:pt x="99453" y="516826"/>
                </a:lnTo>
                <a:lnTo>
                  <a:pt x="256882" y="410984"/>
                </a:lnTo>
                <a:lnTo>
                  <a:pt x="231522" y="374529"/>
                </a:lnTo>
                <a:lnTo>
                  <a:pt x="212013" y="337959"/>
                </a:lnTo>
                <a:lnTo>
                  <a:pt x="199457" y="303371"/>
                </a:lnTo>
                <a:lnTo>
                  <a:pt x="194957" y="272859"/>
                </a:lnTo>
                <a:lnTo>
                  <a:pt x="197642" y="248250"/>
                </a:lnTo>
                <a:lnTo>
                  <a:pt x="205379" y="230200"/>
                </a:lnTo>
                <a:lnTo>
                  <a:pt x="217347" y="219074"/>
                </a:lnTo>
                <a:lnTo>
                  <a:pt x="232727" y="215239"/>
                </a:lnTo>
                <a:lnTo>
                  <a:pt x="481177" y="215239"/>
                </a:lnTo>
                <a:lnTo>
                  <a:pt x="481114" y="198666"/>
                </a:lnTo>
                <a:lnTo>
                  <a:pt x="415785" y="187236"/>
                </a:lnTo>
                <a:lnTo>
                  <a:pt x="397563" y="134962"/>
                </a:lnTo>
                <a:lnTo>
                  <a:pt x="374531" y="89535"/>
                </a:lnTo>
                <a:lnTo>
                  <a:pt x="345405" y="52141"/>
                </a:lnTo>
                <a:lnTo>
                  <a:pt x="308902" y="23963"/>
                </a:lnTo>
                <a:lnTo>
                  <a:pt x="263739" y="6188"/>
                </a:lnTo>
                <a:lnTo>
                  <a:pt x="208635" y="0"/>
                </a:lnTo>
                <a:close/>
              </a:path>
              <a:path w="694689" h="516890">
                <a:moveTo>
                  <a:pt x="481177" y="215239"/>
                </a:moveTo>
                <a:lnTo>
                  <a:pt x="233883" y="215239"/>
                </a:lnTo>
                <a:lnTo>
                  <a:pt x="255580" y="221867"/>
                </a:lnTo>
                <a:lnTo>
                  <a:pt x="274067" y="244176"/>
                </a:lnTo>
                <a:lnTo>
                  <a:pt x="289356" y="285801"/>
                </a:lnTo>
                <a:lnTo>
                  <a:pt x="301459" y="350380"/>
                </a:lnTo>
                <a:lnTo>
                  <a:pt x="313194" y="362026"/>
                </a:lnTo>
                <a:lnTo>
                  <a:pt x="481634" y="334086"/>
                </a:lnTo>
                <a:lnTo>
                  <a:pt x="481177" y="215239"/>
                </a:lnTo>
                <a:close/>
              </a:path>
              <a:path w="694689" h="516890">
                <a:moveTo>
                  <a:pt x="693343" y="155943"/>
                </a:moveTo>
                <a:lnTo>
                  <a:pt x="517969" y="156629"/>
                </a:lnTo>
                <a:lnTo>
                  <a:pt x="518858" y="382651"/>
                </a:lnTo>
                <a:lnTo>
                  <a:pt x="694232" y="381977"/>
                </a:lnTo>
                <a:lnTo>
                  <a:pt x="693343" y="155943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073230" y="6405680"/>
            <a:ext cx="711200" cy="609600"/>
          </a:xfrm>
          <a:custGeom>
            <a:avLst/>
            <a:gdLst/>
            <a:ahLst/>
            <a:cxnLst/>
            <a:rect l="l" t="t" r="r" b="b"/>
            <a:pathLst>
              <a:path w="711200" h="609600">
                <a:moveTo>
                  <a:pt x="151587" y="325704"/>
                </a:moveTo>
                <a:lnTo>
                  <a:pt x="0" y="413893"/>
                </a:lnTo>
                <a:lnTo>
                  <a:pt x="113652" y="609269"/>
                </a:lnTo>
                <a:lnTo>
                  <a:pt x="265252" y="521081"/>
                </a:lnTo>
                <a:lnTo>
                  <a:pt x="151587" y="325704"/>
                </a:lnTo>
                <a:close/>
              </a:path>
              <a:path w="711200" h="609600">
                <a:moveTo>
                  <a:pt x="676641" y="443534"/>
                </a:moveTo>
                <a:lnTo>
                  <a:pt x="338493" y="443534"/>
                </a:lnTo>
                <a:lnTo>
                  <a:pt x="380212" y="479593"/>
                </a:lnTo>
                <a:lnTo>
                  <a:pt x="422673" y="507385"/>
                </a:lnTo>
                <a:lnTo>
                  <a:pt x="466389" y="525264"/>
                </a:lnTo>
                <a:lnTo>
                  <a:pt x="511873" y="531583"/>
                </a:lnTo>
                <a:lnTo>
                  <a:pt x="535949" y="529825"/>
                </a:lnTo>
                <a:lnTo>
                  <a:pt x="586163" y="515103"/>
                </a:lnTo>
                <a:lnTo>
                  <a:pt x="650313" y="474105"/>
                </a:lnTo>
                <a:lnTo>
                  <a:pt x="676641" y="443534"/>
                </a:lnTo>
                <a:close/>
              </a:path>
              <a:path w="711200" h="609600">
                <a:moveTo>
                  <a:pt x="340067" y="240855"/>
                </a:moveTo>
                <a:lnTo>
                  <a:pt x="208089" y="349199"/>
                </a:lnTo>
                <a:lnTo>
                  <a:pt x="276174" y="466242"/>
                </a:lnTo>
                <a:lnTo>
                  <a:pt x="338493" y="443534"/>
                </a:lnTo>
                <a:lnTo>
                  <a:pt x="676641" y="443534"/>
                </a:lnTo>
                <a:lnTo>
                  <a:pt x="678074" y="441870"/>
                </a:lnTo>
                <a:lnTo>
                  <a:pt x="697380" y="404911"/>
                </a:lnTo>
                <a:lnTo>
                  <a:pt x="708221" y="364118"/>
                </a:lnTo>
                <a:lnTo>
                  <a:pt x="709870" y="333641"/>
                </a:lnTo>
                <a:lnTo>
                  <a:pt x="463156" y="333641"/>
                </a:lnTo>
                <a:lnTo>
                  <a:pt x="442991" y="328860"/>
                </a:lnTo>
                <a:lnTo>
                  <a:pt x="419001" y="313512"/>
                </a:lnTo>
                <a:lnTo>
                  <a:pt x="390311" y="286085"/>
                </a:lnTo>
                <a:lnTo>
                  <a:pt x="356044" y="245071"/>
                </a:lnTo>
                <a:lnTo>
                  <a:pt x="340067" y="240855"/>
                </a:lnTo>
                <a:close/>
              </a:path>
              <a:path w="711200" h="609600">
                <a:moveTo>
                  <a:pt x="447929" y="0"/>
                </a:moveTo>
                <a:lnTo>
                  <a:pt x="364401" y="170332"/>
                </a:lnTo>
                <a:lnTo>
                  <a:pt x="404579" y="189247"/>
                </a:lnTo>
                <a:lnTo>
                  <a:pt x="439747" y="211183"/>
                </a:lnTo>
                <a:lnTo>
                  <a:pt x="467899" y="234874"/>
                </a:lnTo>
                <a:lnTo>
                  <a:pt x="487032" y="259054"/>
                </a:lnTo>
                <a:lnTo>
                  <a:pt x="496995" y="281714"/>
                </a:lnTo>
                <a:lnTo>
                  <a:pt x="499308" y="301218"/>
                </a:lnTo>
                <a:lnTo>
                  <a:pt x="494499" y="316836"/>
                </a:lnTo>
                <a:lnTo>
                  <a:pt x="483095" y="327837"/>
                </a:lnTo>
                <a:lnTo>
                  <a:pt x="476364" y="331762"/>
                </a:lnTo>
                <a:lnTo>
                  <a:pt x="470065" y="333641"/>
                </a:lnTo>
                <a:lnTo>
                  <a:pt x="709870" y="333641"/>
                </a:lnTo>
                <a:lnTo>
                  <a:pt x="704469" y="274598"/>
                </a:lnTo>
                <a:lnTo>
                  <a:pt x="689856" y="227653"/>
                </a:lnTo>
                <a:lnTo>
                  <a:pt x="666737" y="180441"/>
                </a:lnTo>
                <a:lnTo>
                  <a:pt x="635459" y="133495"/>
                </a:lnTo>
                <a:lnTo>
                  <a:pt x="601299" y="94140"/>
                </a:lnTo>
                <a:lnTo>
                  <a:pt x="564862" y="61745"/>
                </a:lnTo>
                <a:lnTo>
                  <a:pt x="526752" y="35678"/>
                </a:lnTo>
                <a:lnTo>
                  <a:pt x="487572" y="15307"/>
                </a:lnTo>
                <a:lnTo>
                  <a:pt x="447929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846757" y="7700673"/>
            <a:ext cx="702310" cy="454659"/>
          </a:xfrm>
          <a:custGeom>
            <a:avLst/>
            <a:gdLst/>
            <a:ahLst/>
            <a:cxnLst/>
            <a:rect l="l" t="t" r="r" b="b"/>
            <a:pathLst>
              <a:path w="702310" h="454659">
                <a:moveTo>
                  <a:pt x="195955" y="109600"/>
                </a:moveTo>
                <a:lnTo>
                  <a:pt x="141364" y="118802"/>
                </a:lnTo>
                <a:lnTo>
                  <a:pt x="84716" y="148196"/>
                </a:lnTo>
                <a:lnTo>
                  <a:pt x="46790" y="181519"/>
                </a:lnTo>
                <a:lnTo>
                  <a:pt x="20882" y="219395"/>
                </a:lnTo>
                <a:lnTo>
                  <a:pt x="5312" y="261808"/>
                </a:lnTo>
                <a:lnTo>
                  <a:pt x="0" y="307636"/>
                </a:lnTo>
                <a:lnTo>
                  <a:pt x="4863" y="355727"/>
                </a:lnTo>
                <a:lnTo>
                  <a:pt x="19823" y="404970"/>
                </a:lnTo>
                <a:lnTo>
                  <a:pt x="44799" y="454228"/>
                </a:lnTo>
                <a:lnTo>
                  <a:pt x="347428" y="454228"/>
                </a:lnTo>
                <a:lnTo>
                  <a:pt x="309540" y="438876"/>
                </a:lnTo>
                <a:lnTo>
                  <a:pt x="276143" y="420750"/>
                </a:lnTo>
                <a:lnTo>
                  <a:pt x="248937" y="400739"/>
                </a:lnTo>
                <a:lnTo>
                  <a:pt x="229623" y="379729"/>
                </a:lnTo>
                <a:lnTo>
                  <a:pt x="217832" y="357960"/>
                </a:lnTo>
                <a:lnTo>
                  <a:pt x="213925" y="338710"/>
                </a:lnTo>
                <a:lnTo>
                  <a:pt x="217439" y="322749"/>
                </a:lnTo>
                <a:lnTo>
                  <a:pt x="227908" y="310845"/>
                </a:lnTo>
                <a:lnTo>
                  <a:pt x="235134" y="305790"/>
                </a:lnTo>
                <a:lnTo>
                  <a:pt x="242284" y="303288"/>
                </a:lnTo>
                <a:lnTo>
                  <a:pt x="462731" y="303288"/>
                </a:lnTo>
                <a:lnTo>
                  <a:pt x="500221" y="266966"/>
                </a:lnTo>
                <a:lnTo>
                  <a:pt x="442098" y="183654"/>
                </a:lnTo>
                <a:lnTo>
                  <a:pt x="362503" y="183654"/>
                </a:lnTo>
                <a:lnTo>
                  <a:pt x="321204" y="153267"/>
                </a:lnTo>
                <a:lnTo>
                  <a:pt x="279881" y="129901"/>
                </a:lnTo>
                <a:lnTo>
                  <a:pt x="238232" y="114899"/>
                </a:lnTo>
                <a:lnTo>
                  <a:pt x="195955" y="109600"/>
                </a:lnTo>
                <a:close/>
              </a:path>
              <a:path w="702310" h="454659">
                <a:moveTo>
                  <a:pt x="462731" y="303288"/>
                </a:moveTo>
                <a:lnTo>
                  <a:pt x="250514" y="303288"/>
                </a:lnTo>
                <a:lnTo>
                  <a:pt x="270726" y="307636"/>
                </a:lnTo>
                <a:lnTo>
                  <a:pt x="295350" y="321516"/>
                </a:lnTo>
                <a:lnTo>
                  <a:pt x="325257" y="346183"/>
                </a:lnTo>
                <a:lnTo>
                  <a:pt x="361322" y="382892"/>
                </a:lnTo>
                <a:lnTo>
                  <a:pt x="377590" y="385775"/>
                </a:lnTo>
                <a:lnTo>
                  <a:pt x="462731" y="303288"/>
                </a:lnTo>
                <a:close/>
              </a:path>
              <a:path w="702310" h="454659">
                <a:moveTo>
                  <a:pt x="572954" y="0"/>
                </a:moveTo>
                <a:lnTo>
                  <a:pt x="429127" y="100355"/>
                </a:lnTo>
                <a:lnTo>
                  <a:pt x="558451" y="285724"/>
                </a:lnTo>
                <a:lnTo>
                  <a:pt x="702291" y="185381"/>
                </a:lnTo>
                <a:lnTo>
                  <a:pt x="572954" y="0"/>
                </a:lnTo>
                <a:close/>
              </a:path>
              <a:path w="702310" h="454659">
                <a:moveTo>
                  <a:pt x="422739" y="155905"/>
                </a:moveTo>
                <a:lnTo>
                  <a:pt x="362503" y="183654"/>
                </a:lnTo>
                <a:lnTo>
                  <a:pt x="442098" y="183654"/>
                </a:lnTo>
                <a:lnTo>
                  <a:pt x="422739" y="155905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684667" y="7864071"/>
            <a:ext cx="488315" cy="290830"/>
          </a:xfrm>
          <a:custGeom>
            <a:avLst/>
            <a:gdLst/>
            <a:ahLst/>
            <a:cxnLst/>
            <a:rect l="l" t="t" r="r" b="b"/>
            <a:pathLst>
              <a:path w="488314" h="290829">
                <a:moveTo>
                  <a:pt x="292061" y="0"/>
                </a:moveTo>
                <a:lnTo>
                  <a:pt x="252120" y="4044"/>
                </a:lnTo>
                <a:lnTo>
                  <a:pt x="212130" y="16031"/>
                </a:lnTo>
                <a:lnTo>
                  <a:pt x="172810" y="35741"/>
                </a:lnTo>
                <a:lnTo>
                  <a:pt x="134880" y="62952"/>
                </a:lnTo>
                <a:lnTo>
                  <a:pt x="99060" y="97447"/>
                </a:lnTo>
                <a:lnTo>
                  <a:pt x="60939" y="145558"/>
                </a:lnTo>
                <a:lnTo>
                  <a:pt x="32404" y="194157"/>
                </a:lnTo>
                <a:lnTo>
                  <a:pt x="12431" y="242747"/>
                </a:lnTo>
                <a:lnTo>
                  <a:pt x="0" y="290829"/>
                </a:lnTo>
                <a:lnTo>
                  <a:pt x="201917" y="290829"/>
                </a:lnTo>
                <a:lnTo>
                  <a:pt x="207739" y="277249"/>
                </a:lnTo>
                <a:lnTo>
                  <a:pt x="214110" y="264975"/>
                </a:lnTo>
                <a:lnTo>
                  <a:pt x="240063" y="233704"/>
                </a:lnTo>
                <a:lnTo>
                  <a:pt x="273507" y="219468"/>
                </a:lnTo>
                <a:lnTo>
                  <a:pt x="485599" y="219468"/>
                </a:lnTo>
                <a:lnTo>
                  <a:pt x="487902" y="205679"/>
                </a:lnTo>
                <a:lnTo>
                  <a:pt x="486643" y="165182"/>
                </a:lnTo>
                <a:lnTo>
                  <a:pt x="475968" y="126078"/>
                </a:lnTo>
                <a:lnTo>
                  <a:pt x="454716" y="88372"/>
                </a:lnTo>
                <a:lnTo>
                  <a:pt x="421728" y="52069"/>
                </a:lnTo>
                <a:lnTo>
                  <a:pt x="390731" y="28337"/>
                </a:lnTo>
                <a:lnTo>
                  <a:pt x="326155" y="3100"/>
                </a:lnTo>
                <a:lnTo>
                  <a:pt x="292061" y="0"/>
                </a:lnTo>
                <a:close/>
              </a:path>
              <a:path w="488314" h="290829">
                <a:moveTo>
                  <a:pt x="485599" y="219468"/>
                </a:moveTo>
                <a:lnTo>
                  <a:pt x="281584" y="219468"/>
                </a:lnTo>
                <a:lnTo>
                  <a:pt x="288950" y="222338"/>
                </a:lnTo>
                <a:lnTo>
                  <a:pt x="295821" y="228587"/>
                </a:lnTo>
                <a:lnTo>
                  <a:pt x="304160" y="239182"/>
                </a:lnTo>
                <a:lnTo>
                  <a:pt x="308278" y="252712"/>
                </a:lnTo>
                <a:lnTo>
                  <a:pt x="307660" y="269740"/>
                </a:lnTo>
                <a:lnTo>
                  <a:pt x="301790" y="290829"/>
                </a:lnTo>
                <a:lnTo>
                  <a:pt x="466813" y="290829"/>
                </a:lnTo>
                <a:lnTo>
                  <a:pt x="480905" y="247564"/>
                </a:lnTo>
                <a:lnTo>
                  <a:pt x="485599" y="219468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328744" y="6440778"/>
            <a:ext cx="600075" cy="533400"/>
          </a:xfrm>
          <a:custGeom>
            <a:avLst/>
            <a:gdLst/>
            <a:ahLst/>
            <a:cxnLst/>
            <a:rect l="l" t="t" r="r" b="b"/>
            <a:pathLst>
              <a:path w="600075" h="533400">
                <a:moveTo>
                  <a:pt x="258648" y="115354"/>
                </a:moveTo>
                <a:lnTo>
                  <a:pt x="214452" y="243370"/>
                </a:lnTo>
                <a:lnTo>
                  <a:pt x="272338" y="275729"/>
                </a:lnTo>
                <a:lnTo>
                  <a:pt x="271920" y="323602"/>
                </a:lnTo>
                <a:lnTo>
                  <a:pt x="276363" y="367943"/>
                </a:lnTo>
                <a:lnTo>
                  <a:pt x="286685" y="408310"/>
                </a:lnTo>
                <a:lnTo>
                  <a:pt x="303906" y="444259"/>
                </a:lnTo>
                <a:lnTo>
                  <a:pt x="329042" y="475349"/>
                </a:lnTo>
                <a:lnTo>
                  <a:pt x="363112" y="501137"/>
                </a:lnTo>
                <a:lnTo>
                  <a:pt x="407136" y="521182"/>
                </a:lnTo>
                <a:lnTo>
                  <a:pt x="458030" y="532394"/>
                </a:lnTo>
                <a:lnTo>
                  <a:pt x="474052" y="533082"/>
                </a:lnTo>
                <a:lnTo>
                  <a:pt x="507966" y="529923"/>
                </a:lnTo>
                <a:lnTo>
                  <a:pt x="540465" y="520652"/>
                </a:lnTo>
                <a:lnTo>
                  <a:pt x="571191" y="505575"/>
                </a:lnTo>
                <a:lnTo>
                  <a:pt x="599782" y="485000"/>
                </a:lnTo>
                <a:lnTo>
                  <a:pt x="599782" y="311569"/>
                </a:lnTo>
                <a:lnTo>
                  <a:pt x="461594" y="311569"/>
                </a:lnTo>
                <a:lnTo>
                  <a:pt x="457987" y="310946"/>
                </a:lnTo>
                <a:lnTo>
                  <a:pt x="453453" y="309397"/>
                </a:lnTo>
                <a:lnTo>
                  <a:pt x="435073" y="296024"/>
                </a:lnTo>
                <a:lnTo>
                  <a:pt x="424926" y="268878"/>
                </a:lnTo>
                <a:lnTo>
                  <a:pt x="424203" y="224501"/>
                </a:lnTo>
                <a:lnTo>
                  <a:pt x="434098" y="159435"/>
                </a:lnTo>
                <a:lnTo>
                  <a:pt x="426872" y="144576"/>
                </a:lnTo>
                <a:lnTo>
                  <a:pt x="258648" y="115354"/>
                </a:lnTo>
                <a:close/>
              </a:path>
              <a:path w="600075" h="533400">
                <a:moveTo>
                  <a:pt x="599782" y="89903"/>
                </a:moveTo>
                <a:lnTo>
                  <a:pt x="496189" y="116954"/>
                </a:lnTo>
                <a:lnTo>
                  <a:pt x="508086" y="159737"/>
                </a:lnTo>
                <a:lnTo>
                  <a:pt x="514432" y="200699"/>
                </a:lnTo>
                <a:lnTo>
                  <a:pt x="509054" y="267766"/>
                </a:lnTo>
                <a:lnTo>
                  <a:pt x="477968" y="308809"/>
                </a:lnTo>
                <a:lnTo>
                  <a:pt x="465175" y="311569"/>
                </a:lnTo>
                <a:lnTo>
                  <a:pt x="599782" y="311569"/>
                </a:lnTo>
                <a:lnTo>
                  <a:pt x="599782" y="89903"/>
                </a:lnTo>
                <a:close/>
              </a:path>
              <a:path w="600075" h="533400">
                <a:moveTo>
                  <a:pt x="73761" y="0"/>
                </a:moveTo>
                <a:lnTo>
                  <a:pt x="0" y="213664"/>
                </a:lnTo>
                <a:lnTo>
                  <a:pt x="165785" y="270891"/>
                </a:lnTo>
                <a:lnTo>
                  <a:pt x="239547" y="57226"/>
                </a:lnTo>
                <a:lnTo>
                  <a:pt x="73761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102437" y="5570034"/>
            <a:ext cx="527685" cy="708025"/>
          </a:xfrm>
          <a:custGeom>
            <a:avLst/>
            <a:gdLst/>
            <a:ahLst/>
            <a:cxnLst/>
            <a:rect l="l" t="t" r="r" b="b"/>
            <a:pathLst>
              <a:path w="527685" h="708025">
                <a:moveTo>
                  <a:pt x="299894" y="216827"/>
                </a:moveTo>
                <a:lnTo>
                  <a:pt x="165541" y="233743"/>
                </a:lnTo>
                <a:lnTo>
                  <a:pt x="162086" y="299973"/>
                </a:lnTo>
                <a:lnTo>
                  <a:pt x="118956" y="320756"/>
                </a:lnTo>
                <a:lnTo>
                  <a:pt x="81144" y="344338"/>
                </a:lnTo>
                <a:lnTo>
                  <a:pt x="49496" y="371438"/>
                </a:lnTo>
                <a:lnTo>
                  <a:pt x="24859" y="402774"/>
                </a:lnTo>
                <a:lnTo>
                  <a:pt x="8078" y="439063"/>
                </a:lnTo>
                <a:lnTo>
                  <a:pt x="0" y="481024"/>
                </a:lnTo>
                <a:lnTo>
                  <a:pt x="1469" y="529374"/>
                </a:lnTo>
                <a:lnTo>
                  <a:pt x="12359" y="575879"/>
                </a:lnTo>
                <a:lnTo>
                  <a:pt x="31805" y="614627"/>
                </a:lnTo>
                <a:lnTo>
                  <a:pt x="59184" y="647181"/>
                </a:lnTo>
                <a:lnTo>
                  <a:pt x="93628" y="673162"/>
                </a:lnTo>
                <a:lnTo>
                  <a:pt x="134272" y="692188"/>
                </a:lnTo>
                <a:lnTo>
                  <a:pt x="180249" y="703881"/>
                </a:lnTo>
                <a:lnTo>
                  <a:pt x="230692" y="707859"/>
                </a:lnTo>
                <a:lnTo>
                  <a:pt x="241784" y="707680"/>
                </a:lnTo>
                <a:lnTo>
                  <a:pt x="331391" y="694516"/>
                </a:lnTo>
                <a:lnTo>
                  <a:pt x="380963" y="678453"/>
                </a:lnTo>
                <a:lnTo>
                  <a:pt x="425019" y="657575"/>
                </a:lnTo>
                <a:lnTo>
                  <a:pt x="463905" y="632686"/>
                </a:lnTo>
                <a:lnTo>
                  <a:pt x="497968" y="604586"/>
                </a:lnTo>
                <a:lnTo>
                  <a:pt x="527554" y="574078"/>
                </a:lnTo>
                <a:lnTo>
                  <a:pt x="471901" y="509752"/>
                </a:lnTo>
                <a:lnTo>
                  <a:pt x="259635" y="509752"/>
                </a:lnTo>
                <a:lnTo>
                  <a:pt x="240630" y="507537"/>
                </a:lnTo>
                <a:lnTo>
                  <a:pt x="226166" y="501224"/>
                </a:lnTo>
                <a:lnTo>
                  <a:pt x="216542" y="491311"/>
                </a:lnTo>
                <a:lnTo>
                  <a:pt x="212061" y="478294"/>
                </a:lnTo>
                <a:lnTo>
                  <a:pt x="211934" y="477342"/>
                </a:lnTo>
                <a:lnTo>
                  <a:pt x="215800" y="454941"/>
                </a:lnTo>
                <a:lnTo>
                  <a:pt x="235665" y="433841"/>
                </a:lnTo>
                <a:lnTo>
                  <a:pt x="275154" y="413584"/>
                </a:lnTo>
                <a:lnTo>
                  <a:pt x="337892" y="393712"/>
                </a:lnTo>
                <a:lnTo>
                  <a:pt x="348027" y="380644"/>
                </a:lnTo>
                <a:lnTo>
                  <a:pt x="299894" y="216827"/>
                </a:lnTo>
                <a:close/>
              </a:path>
              <a:path w="527685" h="708025">
                <a:moveTo>
                  <a:pt x="403437" y="430618"/>
                </a:moveTo>
                <a:lnTo>
                  <a:pt x="370317" y="460204"/>
                </a:lnTo>
                <a:lnTo>
                  <a:pt x="336378" y="483998"/>
                </a:lnTo>
                <a:lnTo>
                  <a:pt x="273834" y="508812"/>
                </a:lnTo>
                <a:lnTo>
                  <a:pt x="264093" y="509752"/>
                </a:lnTo>
                <a:lnTo>
                  <a:pt x="471901" y="509752"/>
                </a:lnTo>
                <a:lnTo>
                  <a:pt x="403437" y="430618"/>
                </a:lnTo>
                <a:close/>
              </a:path>
              <a:path w="527685" h="708025">
                <a:moveTo>
                  <a:pt x="321687" y="0"/>
                </a:moveTo>
                <a:lnTo>
                  <a:pt x="97418" y="28244"/>
                </a:lnTo>
                <a:lnTo>
                  <a:pt x="119338" y="202260"/>
                </a:lnTo>
                <a:lnTo>
                  <a:pt x="343595" y="174002"/>
                </a:lnTo>
                <a:lnTo>
                  <a:pt x="321687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745122" y="5792534"/>
            <a:ext cx="183515" cy="268605"/>
          </a:xfrm>
          <a:custGeom>
            <a:avLst/>
            <a:gdLst/>
            <a:ahLst/>
            <a:cxnLst/>
            <a:rect l="l" t="t" r="r" b="b"/>
            <a:pathLst>
              <a:path w="183514" h="268604">
                <a:moveTo>
                  <a:pt x="183400" y="0"/>
                </a:moveTo>
                <a:lnTo>
                  <a:pt x="135872" y="20303"/>
                </a:lnTo>
                <a:lnTo>
                  <a:pt x="94176" y="44852"/>
                </a:lnTo>
                <a:lnTo>
                  <a:pt x="57905" y="72893"/>
                </a:lnTo>
                <a:lnTo>
                  <a:pt x="26649" y="103672"/>
                </a:lnTo>
                <a:lnTo>
                  <a:pt x="0" y="136436"/>
                </a:lnTo>
                <a:lnTo>
                  <a:pt x="136105" y="268579"/>
                </a:lnTo>
                <a:lnTo>
                  <a:pt x="147492" y="255611"/>
                </a:lnTo>
                <a:lnTo>
                  <a:pt x="159238" y="243339"/>
                </a:lnTo>
                <a:lnTo>
                  <a:pt x="171242" y="231851"/>
                </a:lnTo>
                <a:lnTo>
                  <a:pt x="183400" y="221233"/>
                </a:lnTo>
                <a:lnTo>
                  <a:pt x="183400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858951" y="6828497"/>
            <a:ext cx="681990" cy="662940"/>
          </a:xfrm>
          <a:custGeom>
            <a:avLst/>
            <a:gdLst/>
            <a:ahLst/>
            <a:cxnLst/>
            <a:rect l="l" t="t" r="r" b="b"/>
            <a:pathLst>
              <a:path w="681989" h="662940">
                <a:moveTo>
                  <a:pt x="551916" y="377139"/>
                </a:moveTo>
                <a:lnTo>
                  <a:pt x="400049" y="544563"/>
                </a:lnTo>
                <a:lnTo>
                  <a:pt x="529958" y="662381"/>
                </a:lnTo>
                <a:lnTo>
                  <a:pt x="681824" y="494957"/>
                </a:lnTo>
                <a:lnTo>
                  <a:pt x="551916" y="377139"/>
                </a:lnTo>
                <a:close/>
              </a:path>
              <a:path w="681989" h="662940">
                <a:moveTo>
                  <a:pt x="492295" y="219468"/>
                </a:moveTo>
                <a:lnTo>
                  <a:pt x="288340" y="219468"/>
                </a:lnTo>
                <a:lnTo>
                  <a:pt x="295694" y="222338"/>
                </a:lnTo>
                <a:lnTo>
                  <a:pt x="302564" y="228587"/>
                </a:lnTo>
                <a:lnTo>
                  <a:pt x="314212" y="248105"/>
                </a:lnTo>
                <a:lnTo>
                  <a:pt x="312866" y="277050"/>
                </a:lnTo>
                <a:lnTo>
                  <a:pt x="296054" y="318161"/>
                </a:lnTo>
                <a:lnTo>
                  <a:pt x="261378" y="374053"/>
                </a:lnTo>
                <a:lnTo>
                  <a:pt x="262191" y="390563"/>
                </a:lnTo>
                <a:lnTo>
                  <a:pt x="405358" y="483603"/>
                </a:lnTo>
                <a:lnTo>
                  <a:pt x="496341" y="383286"/>
                </a:lnTo>
                <a:lnTo>
                  <a:pt x="455853" y="330771"/>
                </a:lnTo>
                <a:lnTo>
                  <a:pt x="475070" y="286924"/>
                </a:lnTo>
                <a:lnTo>
                  <a:pt x="488426" y="244412"/>
                </a:lnTo>
                <a:lnTo>
                  <a:pt x="492295" y="219468"/>
                </a:lnTo>
                <a:close/>
              </a:path>
              <a:path w="681989" h="662940">
                <a:moveTo>
                  <a:pt x="298805" y="0"/>
                </a:moveTo>
                <a:lnTo>
                  <a:pt x="258865" y="4044"/>
                </a:lnTo>
                <a:lnTo>
                  <a:pt x="218878" y="16031"/>
                </a:lnTo>
                <a:lnTo>
                  <a:pt x="179562" y="35741"/>
                </a:lnTo>
                <a:lnTo>
                  <a:pt x="141635" y="62952"/>
                </a:lnTo>
                <a:lnTo>
                  <a:pt x="105816" y="97447"/>
                </a:lnTo>
                <a:lnTo>
                  <a:pt x="70526" y="141457"/>
                </a:lnTo>
                <a:lnTo>
                  <a:pt x="43344" y="185918"/>
                </a:lnTo>
                <a:lnTo>
                  <a:pt x="23485" y="230446"/>
                </a:lnTo>
                <a:lnTo>
                  <a:pt x="10164" y="274655"/>
                </a:lnTo>
                <a:lnTo>
                  <a:pt x="2597" y="318161"/>
                </a:lnTo>
                <a:lnTo>
                  <a:pt x="0" y="360578"/>
                </a:lnTo>
                <a:lnTo>
                  <a:pt x="187604" y="388683"/>
                </a:lnTo>
                <a:lnTo>
                  <a:pt x="193486" y="344672"/>
                </a:lnTo>
                <a:lnTo>
                  <a:pt x="203760" y="304520"/>
                </a:lnTo>
                <a:lnTo>
                  <a:pt x="235089" y="244970"/>
                </a:lnTo>
                <a:lnTo>
                  <a:pt x="269613" y="221028"/>
                </a:lnTo>
                <a:lnTo>
                  <a:pt x="280250" y="219468"/>
                </a:lnTo>
                <a:lnTo>
                  <a:pt x="492295" y="219468"/>
                </a:lnTo>
                <a:lnTo>
                  <a:pt x="494813" y="203239"/>
                </a:lnTo>
                <a:lnTo>
                  <a:pt x="493120" y="163413"/>
                </a:lnTo>
                <a:lnTo>
                  <a:pt x="482239" y="124938"/>
                </a:lnTo>
                <a:lnTo>
                  <a:pt x="461059" y="87822"/>
                </a:lnTo>
                <a:lnTo>
                  <a:pt x="428472" y="52070"/>
                </a:lnTo>
                <a:lnTo>
                  <a:pt x="397475" y="28337"/>
                </a:lnTo>
                <a:lnTo>
                  <a:pt x="332898" y="3100"/>
                </a:lnTo>
                <a:lnTo>
                  <a:pt x="298805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683905" y="7294905"/>
            <a:ext cx="245110" cy="709930"/>
          </a:xfrm>
          <a:custGeom>
            <a:avLst/>
            <a:gdLst/>
            <a:ahLst/>
            <a:cxnLst/>
            <a:rect l="l" t="t" r="r" b="b"/>
            <a:pathLst>
              <a:path w="245110" h="709929">
                <a:moveTo>
                  <a:pt x="53136" y="474103"/>
                </a:moveTo>
                <a:lnTo>
                  <a:pt x="0" y="641248"/>
                </a:lnTo>
                <a:lnTo>
                  <a:pt x="215404" y="709739"/>
                </a:lnTo>
                <a:lnTo>
                  <a:pt x="244614" y="617880"/>
                </a:lnTo>
                <a:lnTo>
                  <a:pt x="244614" y="535000"/>
                </a:lnTo>
                <a:lnTo>
                  <a:pt x="53136" y="474103"/>
                </a:lnTo>
                <a:close/>
              </a:path>
              <a:path w="245110" h="709929">
                <a:moveTo>
                  <a:pt x="150545" y="277101"/>
                </a:moveTo>
                <a:lnTo>
                  <a:pt x="135851" y="284683"/>
                </a:lnTo>
                <a:lnTo>
                  <a:pt x="110782" y="453593"/>
                </a:lnTo>
                <a:lnTo>
                  <a:pt x="239839" y="494626"/>
                </a:lnTo>
                <a:lnTo>
                  <a:pt x="244614" y="485559"/>
                </a:lnTo>
                <a:lnTo>
                  <a:pt x="244614" y="285864"/>
                </a:lnTo>
                <a:lnTo>
                  <a:pt x="231546" y="285864"/>
                </a:lnTo>
                <a:lnTo>
                  <a:pt x="214785" y="285336"/>
                </a:lnTo>
                <a:lnTo>
                  <a:pt x="195780" y="283725"/>
                </a:lnTo>
                <a:lnTo>
                  <a:pt x="174407" y="280994"/>
                </a:lnTo>
                <a:lnTo>
                  <a:pt x="150545" y="277101"/>
                </a:lnTo>
                <a:close/>
              </a:path>
              <a:path w="245110" h="709929">
                <a:moveTo>
                  <a:pt x="244614" y="285457"/>
                </a:moveTo>
                <a:lnTo>
                  <a:pt x="240525" y="285724"/>
                </a:lnTo>
                <a:lnTo>
                  <a:pt x="236169" y="285864"/>
                </a:lnTo>
                <a:lnTo>
                  <a:pt x="244614" y="285864"/>
                </a:lnTo>
                <a:lnTo>
                  <a:pt x="244614" y="285457"/>
                </a:lnTo>
                <a:close/>
              </a:path>
              <a:path w="245110" h="709929">
                <a:moveTo>
                  <a:pt x="210032" y="0"/>
                </a:moveTo>
                <a:lnTo>
                  <a:pt x="167416" y="2422"/>
                </a:lnTo>
                <a:lnTo>
                  <a:pt x="127209" y="9274"/>
                </a:lnTo>
                <a:lnTo>
                  <a:pt x="89431" y="19931"/>
                </a:lnTo>
                <a:lnTo>
                  <a:pt x="54102" y="33769"/>
                </a:lnTo>
                <a:lnTo>
                  <a:pt x="106553" y="216077"/>
                </a:lnTo>
                <a:lnTo>
                  <a:pt x="135472" y="206688"/>
                </a:lnTo>
                <a:lnTo>
                  <a:pt x="163963" y="199824"/>
                </a:lnTo>
                <a:lnTo>
                  <a:pt x="191292" y="195614"/>
                </a:lnTo>
                <a:lnTo>
                  <a:pt x="216725" y="194182"/>
                </a:lnTo>
                <a:lnTo>
                  <a:pt x="244614" y="194182"/>
                </a:lnTo>
                <a:lnTo>
                  <a:pt x="244614" y="1549"/>
                </a:lnTo>
                <a:lnTo>
                  <a:pt x="235837" y="862"/>
                </a:lnTo>
                <a:lnTo>
                  <a:pt x="227147" y="379"/>
                </a:lnTo>
                <a:lnTo>
                  <a:pt x="218545" y="93"/>
                </a:lnTo>
                <a:lnTo>
                  <a:pt x="210032" y="0"/>
                </a:lnTo>
                <a:close/>
              </a:path>
              <a:path w="245110" h="709929">
                <a:moveTo>
                  <a:pt x="244614" y="194182"/>
                </a:moveTo>
                <a:lnTo>
                  <a:pt x="216725" y="194182"/>
                </a:lnTo>
                <a:lnTo>
                  <a:pt x="224137" y="194324"/>
                </a:lnTo>
                <a:lnTo>
                  <a:pt x="231270" y="194749"/>
                </a:lnTo>
                <a:lnTo>
                  <a:pt x="238103" y="195463"/>
                </a:lnTo>
                <a:lnTo>
                  <a:pt x="244614" y="196468"/>
                </a:lnTo>
                <a:lnTo>
                  <a:pt x="244614" y="194182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795652" y="4761800"/>
            <a:ext cx="133350" cy="257175"/>
          </a:xfrm>
          <a:custGeom>
            <a:avLst/>
            <a:gdLst/>
            <a:ahLst/>
            <a:cxnLst/>
            <a:rect l="l" t="t" r="r" b="b"/>
            <a:pathLst>
              <a:path w="133350" h="257175">
                <a:moveTo>
                  <a:pt x="124218" y="0"/>
                </a:moveTo>
                <a:lnTo>
                  <a:pt x="0" y="123799"/>
                </a:lnTo>
                <a:lnTo>
                  <a:pt x="132867" y="257124"/>
                </a:lnTo>
                <a:lnTo>
                  <a:pt x="132867" y="8674"/>
                </a:lnTo>
                <a:lnTo>
                  <a:pt x="124218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003402" y="4589619"/>
            <a:ext cx="578485" cy="707390"/>
          </a:xfrm>
          <a:custGeom>
            <a:avLst/>
            <a:gdLst/>
            <a:ahLst/>
            <a:cxnLst/>
            <a:rect l="l" t="t" r="r" b="b"/>
            <a:pathLst>
              <a:path w="578485" h="707389">
                <a:moveTo>
                  <a:pt x="203922" y="255841"/>
                </a:moveTo>
                <a:lnTo>
                  <a:pt x="158580" y="259458"/>
                </a:lnTo>
                <a:lnTo>
                  <a:pt x="117225" y="271178"/>
                </a:lnTo>
                <a:lnTo>
                  <a:pt x="80248" y="292304"/>
                </a:lnTo>
                <a:lnTo>
                  <a:pt x="48040" y="324137"/>
                </a:lnTo>
                <a:lnTo>
                  <a:pt x="20991" y="367982"/>
                </a:lnTo>
                <a:lnTo>
                  <a:pt x="5000" y="412046"/>
                </a:lnTo>
                <a:lnTo>
                  <a:pt x="0" y="454293"/>
                </a:lnTo>
                <a:lnTo>
                  <a:pt x="4650" y="495732"/>
                </a:lnTo>
                <a:lnTo>
                  <a:pt x="18461" y="535617"/>
                </a:lnTo>
                <a:lnTo>
                  <a:pt x="40943" y="573205"/>
                </a:lnTo>
                <a:lnTo>
                  <a:pt x="71608" y="607752"/>
                </a:lnTo>
                <a:lnTo>
                  <a:pt x="109964" y="638512"/>
                </a:lnTo>
                <a:lnTo>
                  <a:pt x="155523" y="664743"/>
                </a:lnTo>
                <a:lnTo>
                  <a:pt x="201902" y="684177"/>
                </a:lnTo>
                <a:lnTo>
                  <a:pt x="246831" y="697312"/>
                </a:lnTo>
                <a:lnTo>
                  <a:pt x="290209" y="704751"/>
                </a:lnTo>
                <a:lnTo>
                  <a:pt x="331938" y="707097"/>
                </a:lnTo>
                <a:lnTo>
                  <a:pt x="359748" y="706059"/>
                </a:lnTo>
                <a:lnTo>
                  <a:pt x="386688" y="703073"/>
                </a:lnTo>
                <a:lnTo>
                  <a:pt x="412723" y="698337"/>
                </a:lnTo>
                <a:lnTo>
                  <a:pt x="437818" y="692048"/>
                </a:lnTo>
                <a:lnTo>
                  <a:pt x="413026" y="512495"/>
                </a:lnTo>
                <a:lnTo>
                  <a:pt x="335570" y="512495"/>
                </a:lnTo>
                <a:lnTo>
                  <a:pt x="313807" y="511665"/>
                </a:lnTo>
                <a:lnTo>
                  <a:pt x="275909" y="504984"/>
                </a:lnTo>
                <a:lnTo>
                  <a:pt x="239668" y="485884"/>
                </a:lnTo>
                <a:lnTo>
                  <a:pt x="222108" y="455361"/>
                </a:lnTo>
                <a:lnTo>
                  <a:pt x="225411" y="439864"/>
                </a:lnTo>
                <a:lnTo>
                  <a:pt x="256266" y="416949"/>
                </a:lnTo>
                <a:lnTo>
                  <a:pt x="274026" y="415353"/>
                </a:lnTo>
                <a:lnTo>
                  <a:pt x="397622" y="415353"/>
                </a:lnTo>
                <a:lnTo>
                  <a:pt x="441527" y="268439"/>
                </a:lnTo>
                <a:lnTo>
                  <a:pt x="430507" y="263105"/>
                </a:lnTo>
                <a:lnTo>
                  <a:pt x="280656" y="263105"/>
                </a:lnTo>
                <a:lnTo>
                  <a:pt x="260754" y="260036"/>
                </a:lnTo>
                <a:lnTo>
                  <a:pt x="241317" y="257754"/>
                </a:lnTo>
                <a:lnTo>
                  <a:pt x="222366" y="256331"/>
                </a:lnTo>
                <a:lnTo>
                  <a:pt x="203922" y="255841"/>
                </a:lnTo>
                <a:close/>
              </a:path>
              <a:path w="578485" h="707389">
                <a:moveTo>
                  <a:pt x="411872" y="504139"/>
                </a:moveTo>
                <a:lnTo>
                  <a:pt x="392254" y="507786"/>
                </a:lnTo>
                <a:lnTo>
                  <a:pt x="372859" y="510398"/>
                </a:lnTo>
                <a:lnTo>
                  <a:pt x="353895" y="511970"/>
                </a:lnTo>
                <a:lnTo>
                  <a:pt x="335570" y="512495"/>
                </a:lnTo>
                <a:lnTo>
                  <a:pt x="413026" y="512495"/>
                </a:lnTo>
                <a:lnTo>
                  <a:pt x="411872" y="504139"/>
                </a:lnTo>
                <a:close/>
              </a:path>
              <a:path w="578485" h="707389">
                <a:moveTo>
                  <a:pt x="397622" y="415353"/>
                </a:moveTo>
                <a:lnTo>
                  <a:pt x="274026" y="415353"/>
                </a:lnTo>
                <a:lnTo>
                  <a:pt x="293525" y="416652"/>
                </a:lnTo>
                <a:lnTo>
                  <a:pt x="316966" y="420660"/>
                </a:lnTo>
                <a:lnTo>
                  <a:pt x="344687" y="427542"/>
                </a:lnTo>
                <a:lnTo>
                  <a:pt x="377023" y="437464"/>
                </a:lnTo>
                <a:lnTo>
                  <a:pt x="392632" y="432054"/>
                </a:lnTo>
                <a:lnTo>
                  <a:pt x="397622" y="415353"/>
                </a:lnTo>
                <a:close/>
              </a:path>
              <a:path w="578485" h="707389">
                <a:moveTo>
                  <a:pt x="319632" y="209435"/>
                </a:moveTo>
                <a:lnTo>
                  <a:pt x="280656" y="263105"/>
                </a:lnTo>
                <a:lnTo>
                  <a:pt x="430507" y="263105"/>
                </a:lnTo>
                <a:lnTo>
                  <a:pt x="319632" y="209435"/>
                </a:lnTo>
                <a:close/>
              </a:path>
              <a:path w="578485" h="707389">
                <a:moveTo>
                  <a:pt x="374445" y="0"/>
                </a:moveTo>
                <a:lnTo>
                  <a:pt x="298042" y="157861"/>
                </a:lnTo>
                <a:lnTo>
                  <a:pt x="501496" y="256349"/>
                </a:lnTo>
                <a:lnTo>
                  <a:pt x="577899" y="98475"/>
                </a:lnTo>
                <a:lnTo>
                  <a:pt x="374445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828611" y="3627485"/>
            <a:ext cx="100330" cy="352425"/>
          </a:xfrm>
          <a:custGeom>
            <a:avLst/>
            <a:gdLst/>
            <a:ahLst/>
            <a:cxnLst/>
            <a:rect l="l" t="t" r="r" b="b"/>
            <a:pathLst>
              <a:path w="100329" h="352425">
                <a:moveTo>
                  <a:pt x="99909" y="0"/>
                </a:moveTo>
                <a:lnTo>
                  <a:pt x="56186" y="34815"/>
                </a:lnTo>
                <a:lnTo>
                  <a:pt x="20712" y="88633"/>
                </a:lnTo>
                <a:lnTo>
                  <a:pt x="3528" y="138087"/>
                </a:lnTo>
                <a:lnTo>
                  <a:pt x="0" y="185586"/>
                </a:lnTo>
                <a:lnTo>
                  <a:pt x="8574" y="231817"/>
                </a:lnTo>
                <a:lnTo>
                  <a:pt x="28551" y="275715"/>
                </a:lnTo>
                <a:lnTo>
                  <a:pt x="59229" y="316213"/>
                </a:lnTo>
                <a:lnTo>
                  <a:pt x="99909" y="352247"/>
                </a:lnTo>
                <a:lnTo>
                  <a:pt x="99909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113566" y="3983634"/>
            <a:ext cx="709294" cy="495934"/>
          </a:xfrm>
          <a:custGeom>
            <a:avLst/>
            <a:gdLst/>
            <a:ahLst/>
            <a:cxnLst/>
            <a:rect l="l" t="t" r="r" b="b"/>
            <a:pathLst>
              <a:path w="709295" h="495935">
                <a:moveTo>
                  <a:pt x="538428" y="234213"/>
                </a:moveTo>
                <a:lnTo>
                  <a:pt x="484136" y="453644"/>
                </a:lnTo>
                <a:lnTo>
                  <a:pt x="654379" y="495757"/>
                </a:lnTo>
                <a:lnTo>
                  <a:pt x="708672" y="276339"/>
                </a:lnTo>
                <a:lnTo>
                  <a:pt x="538428" y="234213"/>
                </a:lnTo>
                <a:close/>
              </a:path>
              <a:path w="709295" h="495935">
                <a:moveTo>
                  <a:pt x="224713" y="0"/>
                </a:moveTo>
                <a:lnTo>
                  <a:pt x="183198" y="4678"/>
                </a:lnTo>
                <a:lnTo>
                  <a:pt x="144442" y="18310"/>
                </a:lnTo>
                <a:lnTo>
                  <a:pt x="109044" y="40290"/>
                </a:lnTo>
                <a:lnTo>
                  <a:pt x="77604" y="70011"/>
                </a:lnTo>
                <a:lnTo>
                  <a:pt x="50721" y="106868"/>
                </a:lnTo>
                <a:lnTo>
                  <a:pt x="28997" y="150256"/>
                </a:lnTo>
                <a:lnTo>
                  <a:pt x="13029" y="199567"/>
                </a:lnTo>
                <a:lnTo>
                  <a:pt x="2840" y="255046"/>
                </a:lnTo>
                <a:lnTo>
                  <a:pt x="0" y="307079"/>
                </a:lnTo>
                <a:lnTo>
                  <a:pt x="3634" y="355698"/>
                </a:lnTo>
                <a:lnTo>
                  <a:pt x="12872" y="400937"/>
                </a:lnTo>
                <a:lnTo>
                  <a:pt x="26840" y="442828"/>
                </a:lnTo>
                <a:lnTo>
                  <a:pt x="44665" y="481406"/>
                </a:lnTo>
                <a:lnTo>
                  <a:pt x="223163" y="417182"/>
                </a:lnTo>
                <a:lnTo>
                  <a:pt x="207471" y="375639"/>
                </a:lnTo>
                <a:lnTo>
                  <a:pt x="197476" y="335413"/>
                </a:lnTo>
                <a:lnTo>
                  <a:pt x="193737" y="298806"/>
                </a:lnTo>
                <a:lnTo>
                  <a:pt x="196811" y="268122"/>
                </a:lnTo>
                <a:lnTo>
                  <a:pt x="204139" y="247423"/>
                </a:lnTo>
                <a:lnTo>
                  <a:pt x="214072" y="232506"/>
                </a:lnTo>
                <a:lnTo>
                  <a:pt x="226016" y="223479"/>
                </a:lnTo>
                <a:lnTo>
                  <a:pt x="239381" y="220446"/>
                </a:lnTo>
                <a:lnTo>
                  <a:pt x="430357" y="220446"/>
                </a:lnTo>
                <a:lnTo>
                  <a:pt x="427982" y="191248"/>
                </a:lnTo>
                <a:lnTo>
                  <a:pt x="419577" y="147487"/>
                </a:lnTo>
                <a:lnTo>
                  <a:pt x="405672" y="108209"/>
                </a:lnTo>
                <a:lnTo>
                  <a:pt x="385294" y="73948"/>
                </a:lnTo>
                <a:lnTo>
                  <a:pt x="357469" y="45235"/>
                </a:lnTo>
                <a:lnTo>
                  <a:pt x="321221" y="22601"/>
                </a:lnTo>
                <a:lnTo>
                  <a:pt x="275576" y="6578"/>
                </a:lnTo>
                <a:lnTo>
                  <a:pt x="236737" y="376"/>
                </a:lnTo>
                <a:lnTo>
                  <a:pt x="224713" y="0"/>
                </a:lnTo>
                <a:close/>
              </a:path>
              <a:path w="709295" h="495935">
                <a:moveTo>
                  <a:pt x="430357" y="220446"/>
                </a:moveTo>
                <a:lnTo>
                  <a:pt x="242048" y="220446"/>
                </a:lnTo>
                <a:lnTo>
                  <a:pt x="244766" y="220776"/>
                </a:lnTo>
                <a:lnTo>
                  <a:pt x="248449" y="221691"/>
                </a:lnTo>
                <a:lnTo>
                  <a:pt x="267958" y="233357"/>
                </a:lnTo>
                <a:lnTo>
                  <a:pt x="280501" y="259481"/>
                </a:lnTo>
                <a:lnTo>
                  <a:pt x="285200" y="303610"/>
                </a:lnTo>
                <a:lnTo>
                  <a:pt x="281177" y="369290"/>
                </a:lnTo>
                <a:lnTo>
                  <a:pt x="289724" y="383451"/>
                </a:lnTo>
                <a:lnTo>
                  <a:pt x="459891" y="397459"/>
                </a:lnTo>
                <a:lnTo>
                  <a:pt x="492416" y="266001"/>
                </a:lnTo>
                <a:lnTo>
                  <a:pt x="431863" y="238963"/>
                </a:lnTo>
                <a:lnTo>
                  <a:pt x="430357" y="220446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167190" y="3110055"/>
            <a:ext cx="523240" cy="702945"/>
          </a:xfrm>
          <a:custGeom>
            <a:avLst/>
            <a:gdLst/>
            <a:ahLst/>
            <a:cxnLst/>
            <a:rect l="l" t="t" r="r" b="b"/>
            <a:pathLst>
              <a:path w="523239" h="702945">
                <a:moveTo>
                  <a:pt x="387896" y="511276"/>
                </a:moveTo>
                <a:lnTo>
                  <a:pt x="162445" y="527583"/>
                </a:lnTo>
                <a:lnTo>
                  <a:pt x="175094" y="702500"/>
                </a:lnTo>
                <a:lnTo>
                  <a:pt x="400532" y="686206"/>
                </a:lnTo>
                <a:lnTo>
                  <a:pt x="387896" y="511276"/>
                </a:lnTo>
                <a:close/>
              </a:path>
              <a:path w="523239" h="702945">
                <a:moveTo>
                  <a:pt x="522841" y="196621"/>
                </a:moveTo>
                <a:lnTo>
                  <a:pt x="258597" y="196621"/>
                </a:lnTo>
                <a:lnTo>
                  <a:pt x="279745" y="199059"/>
                </a:lnTo>
                <a:lnTo>
                  <a:pt x="295575" y="205963"/>
                </a:lnTo>
                <a:lnTo>
                  <a:pt x="305758" y="216718"/>
                </a:lnTo>
                <a:lnTo>
                  <a:pt x="309968" y="230708"/>
                </a:lnTo>
                <a:lnTo>
                  <a:pt x="310045" y="231673"/>
                </a:lnTo>
                <a:lnTo>
                  <a:pt x="304992" y="253831"/>
                </a:lnTo>
                <a:lnTo>
                  <a:pt x="284032" y="273846"/>
                </a:lnTo>
                <a:lnTo>
                  <a:pt x="243522" y="291980"/>
                </a:lnTo>
                <a:lnTo>
                  <a:pt x="179819" y="308495"/>
                </a:lnTo>
                <a:lnTo>
                  <a:pt x="168998" y="320992"/>
                </a:lnTo>
                <a:lnTo>
                  <a:pt x="208368" y="487133"/>
                </a:lnTo>
                <a:lnTo>
                  <a:pt x="343433" y="477380"/>
                </a:lnTo>
                <a:lnTo>
                  <a:pt x="350392" y="411429"/>
                </a:lnTo>
                <a:lnTo>
                  <a:pt x="394563" y="392966"/>
                </a:lnTo>
                <a:lnTo>
                  <a:pt x="433572" y="371423"/>
                </a:lnTo>
                <a:lnTo>
                  <a:pt x="466614" y="346041"/>
                </a:lnTo>
                <a:lnTo>
                  <a:pt x="492882" y="316056"/>
                </a:lnTo>
                <a:lnTo>
                  <a:pt x="511569" y="280706"/>
                </a:lnTo>
                <a:lnTo>
                  <a:pt x="521868" y="239231"/>
                </a:lnTo>
                <a:lnTo>
                  <a:pt x="522841" y="196621"/>
                </a:lnTo>
                <a:close/>
              </a:path>
              <a:path w="523239" h="702945">
                <a:moveTo>
                  <a:pt x="285038" y="0"/>
                </a:moveTo>
                <a:lnTo>
                  <a:pt x="202293" y="8460"/>
                </a:lnTo>
                <a:lnTo>
                  <a:pt x="151937" y="21864"/>
                </a:lnTo>
                <a:lnTo>
                  <a:pt x="106832" y="40370"/>
                </a:lnTo>
                <a:lnTo>
                  <a:pt x="66676" y="63158"/>
                </a:lnTo>
                <a:lnTo>
                  <a:pt x="31166" y="89408"/>
                </a:lnTo>
                <a:lnTo>
                  <a:pt x="0" y="118300"/>
                </a:lnTo>
                <a:lnTo>
                  <a:pt x="116331" y="268147"/>
                </a:lnTo>
                <a:lnTo>
                  <a:pt x="150971" y="240365"/>
                </a:lnTo>
                <a:lnTo>
                  <a:pt x="186124" y="218408"/>
                </a:lnTo>
                <a:lnTo>
                  <a:pt x="219773" y="203518"/>
                </a:lnTo>
                <a:lnTo>
                  <a:pt x="249897" y="196938"/>
                </a:lnTo>
                <a:lnTo>
                  <a:pt x="252907" y="196722"/>
                </a:lnTo>
                <a:lnTo>
                  <a:pt x="255803" y="196621"/>
                </a:lnTo>
                <a:lnTo>
                  <a:pt x="522841" y="196621"/>
                </a:lnTo>
                <a:lnTo>
                  <a:pt x="522973" y="190868"/>
                </a:lnTo>
                <a:lnTo>
                  <a:pt x="513905" y="141750"/>
                </a:lnTo>
                <a:lnTo>
                  <a:pt x="495000" y="100485"/>
                </a:lnTo>
                <a:lnTo>
                  <a:pt x="467096" y="65621"/>
                </a:lnTo>
                <a:lnTo>
                  <a:pt x="431170" y="37649"/>
                </a:lnTo>
                <a:lnTo>
                  <a:pt x="388201" y="17060"/>
                </a:lnTo>
                <a:lnTo>
                  <a:pt x="339164" y="4347"/>
                </a:lnTo>
                <a:lnTo>
                  <a:pt x="285038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778356" y="5153987"/>
            <a:ext cx="150495" cy="490220"/>
          </a:xfrm>
          <a:custGeom>
            <a:avLst/>
            <a:gdLst/>
            <a:ahLst/>
            <a:cxnLst/>
            <a:rect l="l" t="t" r="r" b="b"/>
            <a:pathLst>
              <a:path w="150495" h="490220">
                <a:moveTo>
                  <a:pt x="150163" y="0"/>
                </a:moveTo>
                <a:lnTo>
                  <a:pt x="82890" y="30511"/>
                </a:lnTo>
                <a:lnTo>
                  <a:pt x="50693" y="58318"/>
                </a:lnTo>
                <a:lnTo>
                  <a:pt x="26164" y="92040"/>
                </a:lnTo>
                <a:lnTo>
                  <a:pt x="9445" y="130797"/>
                </a:lnTo>
                <a:lnTo>
                  <a:pt x="677" y="173709"/>
                </a:lnTo>
                <a:lnTo>
                  <a:pt x="0" y="219897"/>
                </a:lnTo>
                <a:lnTo>
                  <a:pt x="7554" y="268480"/>
                </a:lnTo>
                <a:lnTo>
                  <a:pt x="23480" y="318579"/>
                </a:lnTo>
                <a:lnTo>
                  <a:pt x="49291" y="372797"/>
                </a:lnTo>
                <a:lnTo>
                  <a:pt x="79568" y="418979"/>
                </a:lnTo>
                <a:lnTo>
                  <a:pt x="113472" y="457779"/>
                </a:lnTo>
                <a:lnTo>
                  <a:pt x="150163" y="489851"/>
                </a:lnTo>
                <a:lnTo>
                  <a:pt x="150163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257992" y="2116101"/>
            <a:ext cx="578485" cy="707390"/>
          </a:xfrm>
          <a:custGeom>
            <a:avLst/>
            <a:gdLst/>
            <a:ahLst/>
            <a:cxnLst/>
            <a:rect l="l" t="t" r="r" b="b"/>
            <a:pathLst>
              <a:path w="578485" h="707389">
                <a:moveTo>
                  <a:pt x="203948" y="255828"/>
                </a:moveTo>
                <a:lnTo>
                  <a:pt x="158599" y="259444"/>
                </a:lnTo>
                <a:lnTo>
                  <a:pt x="117239" y="271162"/>
                </a:lnTo>
                <a:lnTo>
                  <a:pt x="80259" y="292285"/>
                </a:lnTo>
                <a:lnTo>
                  <a:pt x="48046" y="324120"/>
                </a:lnTo>
                <a:lnTo>
                  <a:pt x="20991" y="367969"/>
                </a:lnTo>
                <a:lnTo>
                  <a:pt x="5000" y="412034"/>
                </a:lnTo>
                <a:lnTo>
                  <a:pt x="0" y="454281"/>
                </a:lnTo>
                <a:lnTo>
                  <a:pt x="4650" y="495719"/>
                </a:lnTo>
                <a:lnTo>
                  <a:pt x="18461" y="535605"/>
                </a:lnTo>
                <a:lnTo>
                  <a:pt x="40943" y="573193"/>
                </a:lnTo>
                <a:lnTo>
                  <a:pt x="71608" y="607739"/>
                </a:lnTo>
                <a:lnTo>
                  <a:pt x="109964" y="638500"/>
                </a:lnTo>
                <a:lnTo>
                  <a:pt x="155523" y="664730"/>
                </a:lnTo>
                <a:lnTo>
                  <a:pt x="201902" y="684164"/>
                </a:lnTo>
                <a:lnTo>
                  <a:pt x="246831" y="697299"/>
                </a:lnTo>
                <a:lnTo>
                  <a:pt x="290209" y="704739"/>
                </a:lnTo>
                <a:lnTo>
                  <a:pt x="331938" y="707085"/>
                </a:lnTo>
                <a:lnTo>
                  <a:pt x="359748" y="706046"/>
                </a:lnTo>
                <a:lnTo>
                  <a:pt x="386688" y="703062"/>
                </a:lnTo>
                <a:lnTo>
                  <a:pt x="412723" y="698330"/>
                </a:lnTo>
                <a:lnTo>
                  <a:pt x="437818" y="692048"/>
                </a:lnTo>
                <a:lnTo>
                  <a:pt x="413028" y="512495"/>
                </a:lnTo>
                <a:lnTo>
                  <a:pt x="335570" y="512495"/>
                </a:lnTo>
                <a:lnTo>
                  <a:pt x="313813" y="511664"/>
                </a:lnTo>
                <a:lnTo>
                  <a:pt x="275917" y="504978"/>
                </a:lnTo>
                <a:lnTo>
                  <a:pt x="239673" y="485873"/>
                </a:lnTo>
                <a:lnTo>
                  <a:pt x="222114" y="455354"/>
                </a:lnTo>
                <a:lnTo>
                  <a:pt x="225423" y="439851"/>
                </a:lnTo>
                <a:lnTo>
                  <a:pt x="256260" y="416937"/>
                </a:lnTo>
                <a:lnTo>
                  <a:pt x="274026" y="415340"/>
                </a:lnTo>
                <a:lnTo>
                  <a:pt x="397634" y="415340"/>
                </a:lnTo>
                <a:lnTo>
                  <a:pt x="441527" y="268439"/>
                </a:lnTo>
                <a:lnTo>
                  <a:pt x="430481" y="263093"/>
                </a:lnTo>
                <a:lnTo>
                  <a:pt x="280656" y="263093"/>
                </a:lnTo>
                <a:lnTo>
                  <a:pt x="260756" y="260023"/>
                </a:lnTo>
                <a:lnTo>
                  <a:pt x="241325" y="257741"/>
                </a:lnTo>
                <a:lnTo>
                  <a:pt x="222382" y="256319"/>
                </a:lnTo>
                <a:lnTo>
                  <a:pt x="203948" y="255828"/>
                </a:lnTo>
                <a:close/>
              </a:path>
              <a:path w="578485" h="707389">
                <a:moveTo>
                  <a:pt x="411872" y="504126"/>
                </a:moveTo>
                <a:lnTo>
                  <a:pt x="392249" y="507780"/>
                </a:lnTo>
                <a:lnTo>
                  <a:pt x="372854" y="510397"/>
                </a:lnTo>
                <a:lnTo>
                  <a:pt x="353893" y="511970"/>
                </a:lnTo>
                <a:lnTo>
                  <a:pt x="335570" y="512495"/>
                </a:lnTo>
                <a:lnTo>
                  <a:pt x="413028" y="512495"/>
                </a:lnTo>
                <a:lnTo>
                  <a:pt x="411872" y="504126"/>
                </a:lnTo>
                <a:close/>
              </a:path>
              <a:path w="578485" h="707389">
                <a:moveTo>
                  <a:pt x="397634" y="415340"/>
                </a:moveTo>
                <a:lnTo>
                  <a:pt x="274026" y="415340"/>
                </a:lnTo>
                <a:lnTo>
                  <a:pt x="293525" y="416641"/>
                </a:lnTo>
                <a:lnTo>
                  <a:pt x="316966" y="420654"/>
                </a:lnTo>
                <a:lnTo>
                  <a:pt x="344687" y="427540"/>
                </a:lnTo>
                <a:lnTo>
                  <a:pt x="377023" y="437464"/>
                </a:lnTo>
                <a:lnTo>
                  <a:pt x="392644" y="432041"/>
                </a:lnTo>
                <a:lnTo>
                  <a:pt x="397634" y="415340"/>
                </a:lnTo>
                <a:close/>
              </a:path>
              <a:path w="578485" h="707389">
                <a:moveTo>
                  <a:pt x="319632" y="209435"/>
                </a:moveTo>
                <a:lnTo>
                  <a:pt x="280656" y="263093"/>
                </a:lnTo>
                <a:lnTo>
                  <a:pt x="430481" y="263093"/>
                </a:lnTo>
                <a:lnTo>
                  <a:pt x="319632" y="209435"/>
                </a:lnTo>
                <a:close/>
              </a:path>
              <a:path w="578485" h="707389">
                <a:moveTo>
                  <a:pt x="374458" y="0"/>
                </a:moveTo>
                <a:lnTo>
                  <a:pt x="298042" y="157860"/>
                </a:lnTo>
                <a:lnTo>
                  <a:pt x="501496" y="256336"/>
                </a:lnTo>
                <a:lnTo>
                  <a:pt x="577912" y="98475"/>
                </a:lnTo>
                <a:lnTo>
                  <a:pt x="374458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368157" y="1510107"/>
            <a:ext cx="560705" cy="481966"/>
          </a:xfrm>
          <a:custGeom>
            <a:avLst/>
            <a:gdLst/>
            <a:ahLst/>
            <a:cxnLst/>
            <a:rect l="l" t="t" r="r" b="b"/>
            <a:pathLst>
              <a:path w="560704" h="481964">
                <a:moveTo>
                  <a:pt x="224718" y="0"/>
                </a:moveTo>
                <a:lnTo>
                  <a:pt x="183203" y="4678"/>
                </a:lnTo>
                <a:lnTo>
                  <a:pt x="144445" y="18310"/>
                </a:lnTo>
                <a:lnTo>
                  <a:pt x="109046" y="40290"/>
                </a:lnTo>
                <a:lnTo>
                  <a:pt x="77604" y="70011"/>
                </a:lnTo>
                <a:lnTo>
                  <a:pt x="50721" y="106868"/>
                </a:lnTo>
                <a:lnTo>
                  <a:pt x="28998" y="150256"/>
                </a:lnTo>
                <a:lnTo>
                  <a:pt x="13035" y="199567"/>
                </a:lnTo>
                <a:lnTo>
                  <a:pt x="2841" y="255046"/>
                </a:lnTo>
                <a:lnTo>
                  <a:pt x="0" y="307076"/>
                </a:lnTo>
                <a:lnTo>
                  <a:pt x="3635" y="355693"/>
                </a:lnTo>
                <a:lnTo>
                  <a:pt x="12875" y="400931"/>
                </a:lnTo>
                <a:lnTo>
                  <a:pt x="26845" y="442824"/>
                </a:lnTo>
                <a:lnTo>
                  <a:pt x="44671" y="481406"/>
                </a:lnTo>
                <a:lnTo>
                  <a:pt x="223169" y="417169"/>
                </a:lnTo>
                <a:lnTo>
                  <a:pt x="207475" y="375634"/>
                </a:lnTo>
                <a:lnTo>
                  <a:pt x="197477" y="335411"/>
                </a:lnTo>
                <a:lnTo>
                  <a:pt x="193737" y="298806"/>
                </a:lnTo>
                <a:lnTo>
                  <a:pt x="196817" y="268122"/>
                </a:lnTo>
                <a:lnTo>
                  <a:pt x="204145" y="247415"/>
                </a:lnTo>
                <a:lnTo>
                  <a:pt x="214077" y="232495"/>
                </a:lnTo>
                <a:lnTo>
                  <a:pt x="226022" y="223466"/>
                </a:lnTo>
                <a:lnTo>
                  <a:pt x="239387" y="220433"/>
                </a:lnTo>
                <a:lnTo>
                  <a:pt x="430361" y="220433"/>
                </a:lnTo>
                <a:lnTo>
                  <a:pt x="427987" y="191244"/>
                </a:lnTo>
                <a:lnTo>
                  <a:pt x="419580" y="147481"/>
                </a:lnTo>
                <a:lnTo>
                  <a:pt x="405673" y="108204"/>
                </a:lnTo>
                <a:lnTo>
                  <a:pt x="385292" y="73944"/>
                </a:lnTo>
                <a:lnTo>
                  <a:pt x="357464" y="45233"/>
                </a:lnTo>
                <a:lnTo>
                  <a:pt x="321214" y="22600"/>
                </a:lnTo>
                <a:lnTo>
                  <a:pt x="275569" y="6578"/>
                </a:lnTo>
                <a:lnTo>
                  <a:pt x="236742" y="376"/>
                </a:lnTo>
                <a:lnTo>
                  <a:pt x="224718" y="0"/>
                </a:lnTo>
                <a:close/>
              </a:path>
              <a:path w="560704" h="481964">
                <a:moveTo>
                  <a:pt x="538421" y="234213"/>
                </a:moveTo>
                <a:lnTo>
                  <a:pt x="484141" y="453631"/>
                </a:lnTo>
                <a:lnTo>
                  <a:pt x="560367" y="472490"/>
                </a:lnTo>
                <a:lnTo>
                  <a:pt x="560367" y="239648"/>
                </a:lnTo>
                <a:lnTo>
                  <a:pt x="538421" y="234213"/>
                </a:lnTo>
                <a:close/>
              </a:path>
              <a:path w="560704" h="481964">
                <a:moveTo>
                  <a:pt x="430361" y="220433"/>
                </a:moveTo>
                <a:lnTo>
                  <a:pt x="242054" y="220433"/>
                </a:lnTo>
                <a:lnTo>
                  <a:pt x="244772" y="220776"/>
                </a:lnTo>
                <a:lnTo>
                  <a:pt x="248442" y="221691"/>
                </a:lnTo>
                <a:lnTo>
                  <a:pt x="267952" y="233355"/>
                </a:lnTo>
                <a:lnTo>
                  <a:pt x="280500" y="259476"/>
                </a:lnTo>
                <a:lnTo>
                  <a:pt x="285204" y="303605"/>
                </a:lnTo>
                <a:lnTo>
                  <a:pt x="281183" y="369290"/>
                </a:lnTo>
                <a:lnTo>
                  <a:pt x="289717" y="383451"/>
                </a:lnTo>
                <a:lnTo>
                  <a:pt x="459897" y="397459"/>
                </a:lnTo>
                <a:lnTo>
                  <a:pt x="492422" y="266001"/>
                </a:lnTo>
                <a:lnTo>
                  <a:pt x="431868" y="238963"/>
                </a:lnTo>
                <a:lnTo>
                  <a:pt x="430361" y="220433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421784" y="636525"/>
            <a:ext cx="506730" cy="702945"/>
          </a:xfrm>
          <a:custGeom>
            <a:avLst/>
            <a:gdLst/>
            <a:ahLst/>
            <a:cxnLst/>
            <a:rect l="l" t="t" r="r" b="b"/>
            <a:pathLst>
              <a:path w="506729" h="702944">
                <a:moveTo>
                  <a:pt x="387896" y="511276"/>
                </a:moveTo>
                <a:lnTo>
                  <a:pt x="162445" y="527583"/>
                </a:lnTo>
                <a:lnTo>
                  <a:pt x="175094" y="702500"/>
                </a:lnTo>
                <a:lnTo>
                  <a:pt x="400532" y="686206"/>
                </a:lnTo>
                <a:lnTo>
                  <a:pt x="387896" y="511276"/>
                </a:lnTo>
                <a:close/>
              </a:path>
              <a:path w="506729" h="702944">
                <a:moveTo>
                  <a:pt x="506729" y="196621"/>
                </a:moveTo>
                <a:lnTo>
                  <a:pt x="258610" y="196621"/>
                </a:lnTo>
                <a:lnTo>
                  <a:pt x="279750" y="199059"/>
                </a:lnTo>
                <a:lnTo>
                  <a:pt x="295576" y="205963"/>
                </a:lnTo>
                <a:lnTo>
                  <a:pt x="305758" y="216718"/>
                </a:lnTo>
                <a:lnTo>
                  <a:pt x="309968" y="230708"/>
                </a:lnTo>
                <a:lnTo>
                  <a:pt x="310045" y="231673"/>
                </a:lnTo>
                <a:lnTo>
                  <a:pt x="304986" y="253831"/>
                </a:lnTo>
                <a:lnTo>
                  <a:pt x="284027" y="273846"/>
                </a:lnTo>
                <a:lnTo>
                  <a:pt x="243520" y="291980"/>
                </a:lnTo>
                <a:lnTo>
                  <a:pt x="179819" y="308495"/>
                </a:lnTo>
                <a:lnTo>
                  <a:pt x="168998" y="320992"/>
                </a:lnTo>
                <a:lnTo>
                  <a:pt x="208356" y="487146"/>
                </a:lnTo>
                <a:lnTo>
                  <a:pt x="343433" y="477367"/>
                </a:lnTo>
                <a:lnTo>
                  <a:pt x="350392" y="411429"/>
                </a:lnTo>
                <a:lnTo>
                  <a:pt x="401743" y="389461"/>
                </a:lnTo>
                <a:lnTo>
                  <a:pt x="445787" y="363067"/>
                </a:lnTo>
                <a:lnTo>
                  <a:pt x="481218" y="331015"/>
                </a:lnTo>
                <a:lnTo>
                  <a:pt x="506729" y="292074"/>
                </a:lnTo>
                <a:lnTo>
                  <a:pt x="506729" y="196621"/>
                </a:lnTo>
                <a:close/>
              </a:path>
              <a:path w="506729" h="702944">
                <a:moveTo>
                  <a:pt x="285038" y="0"/>
                </a:moveTo>
                <a:lnTo>
                  <a:pt x="202288" y="8460"/>
                </a:lnTo>
                <a:lnTo>
                  <a:pt x="151928" y="21864"/>
                </a:lnTo>
                <a:lnTo>
                  <a:pt x="106822" y="40370"/>
                </a:lnTo>
                <a:lnTo>
                  <a:pt x="66667" y="63158"/>
                </a:lnTo>
                <a:lnTo>
                  <a:pt x="31161" y="89408"/>
                </a:lnTo>
                <a:lnTo>
                  <a:pt x="0" y="118300"/>
                </a:lnTo>
                <a:lnTo>
                  <a:pt x="116331" y="268147"/>
                </a:lnTo>
                <a:lnTo>
                  <a:pt x="150969" y="240363"/>
                </a:lnTo>
                <a:lnTo>
                  <a:pt x="186120" y="218403"/>
                </a:lnTo>
                <a:lnTo>
                  <a:pt x="219768" y="203512"/>
                </a:lnTo>
                <a:lnTo>
                  <a:pt x="249897" y="196938"/>
                </a:lnTo>
                <a:lnTo>
                  <a:pt x="252907" y="196723"/>
                </a:lnTo>
                <a:lnTo>
                  <a:pt x="255816" y="196621"/>
                </a:lnTo>
                <a:lnTo>
                  <a:pt x="506729" y="196621"/>
                </a:lnTo>
                <a:lnTo>
                  <a:pt x="506729" y="122783"/>
                </a:lnTo>
                <a:lnTo>
                  <a:pt x="485726" y="86895"/>
                </a:lnTo>
                <a:lnTo>
                  <a:pt x="457309" y="56655"/>
                </a:lnTo>
                <a:lnTo>
                  <a:pt x="422254" y="32454"/>
                </a:lnTo>
                <a:lnTo>
                  <a:pt x="381339" y="14684"/>
                </a:lnTo>
                <a:lnTo>
                  <a:pt x="335342" y="3736"/>
                </a:lnTo>
                <a:lnTo>
                  <a:pt x="285038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30334" y="3079607"/>
            <a:ext cx="4534717" cy="507529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788803" y="7428694"/>
            <a:ext cx="707390" cy="487680"/>
          </a:xfrm>
          <a:custGeom>
            <a:avLst/>
            <a:gdLst/>
            <a:ahLst/>
            <a:cxnLst/>
            <a:rect l="l" t="t" r="r" b="b"/>
            <a:pathLst>
              <a:path w="707389" h="487679">
                <a:moveTo>
                  <a:pt x="244563" y="97891"/>
                </a:moveTo>
                <a:lnTo>
                  <a:pt x="216484" y="230377"/>
                </a:lnTo>
                <a:lnTo>
                  <a:pt x="277914" y="255346"/>
                </a:lnTo>
                <a:lnTo>
                  <a:pt x="283398" y="302903"/>
                </a:lnTo>
                <a:lnTo>
                  <a:pt x="293273" y="346357"/>
                </a:lnTo>
                <a:lnTo>
                  <a:pt x="308493" y="385145"/>
                </a:lnTo>
                <a:lnTo>
                  <a:pt x="330014" y="418701"/>
                </a:lnTo>
                <a:lnTo>
                  <a:pt x="358793" y="446462"/>
                </a:lnTo>
                <a:lnTo>
                  <a:pt x="395785" y="467865"/>
                </a:lnTo>
                <a:lnTo>
                  <a:pt x="441947" y="482345"/>
                </a:lnTo>
                <a:lnTo>
                  <a:pt x="486524" y="487311"/>
                </a:lnTo>
                <a:lnTo>
                  <a:pt x="529140" y="482422"/>
                </a:lnTo>
                <a:lnTo>
                  <a:pt x="568643" y="468209"/>
                </a:lnTo>
                <a:lnTo>
                  <a:pt x="604415" y="445339"/>
                </a:lnTo>
                <a:lnTo>
                  <a:pt x="635838" y="414479"/>
                </a:lnTo>
                <a:lnTo>
                  <a:pt x="662295" y="376294"/>
                </a:lnTo>
                <a:lnTo>
                  <a:pt x="683168" y="331452"/>
                </a:lnTo>
                <a:lnTo>
                  <a:pt x="697839" y="280619"/>
                </a:lnTo>
                <a:lnTo>
                  <a:pt x="699809" y="267398"/>
                </a:lnTo>
                <a:lnTo>
                  <a:pt x="467512" y="267398"/>
                </a:lnTo>
                <a:lnTo>
                  <a:pt x="465150" y="267144"/>
                </a:lnTo>
                <a:lnTo>
                  <a:pt x="461810" y="266445"/>
                </a:lnTo>
                <a:lnTo>
                  <a:pt x="441916" y="255444"/>
                </a:lnTo>
                <a:lnTo>
                  <a:pt x="428499" y="229754"/>
                </a:lnTo>
                <a:lnTo>
                  <a:pt x="422314" y="185801"/>
                </a:lnTo>
                <a:lnTo>
                  <a:pt x="424116" y="120014"/>
                </a:lnTo>
                <a:lnTo>
                  <a:pt x="415112" y="106159"/>
                </a:lnTo>
                <a:lnTo>
                  <a:pt x="244563" y="97891"/>
                </a:lnTo>
                <a:close/>
              </a:path>
              <a:path w="707389" h="487679">
                <a:moveTo>
                  <a:pt x="656716" y="0"/>
                </a:moveTo>
                <a:lnTo>
                  <a:pt x="480491" y="70205"/>
                </a:lnTo>
                <a:lnTo>
                  <a:pt x="497578" y="111197"/>
                </a:lnTo>
                <a:lnTo>
                  <a:pt x="508923" y="151061"/>
                </a:lnTo>
                <a:lnTo>
                  <a:pt x="513892" y="187518"/>
                </a:lnTo>
                <a:lnTo>
                  <a:pt x="511848" y="218287"/>
                </a:lnTo>
                <a:lnTo>
                  <a:pt x="505062" y="239575"/>
                </a:lnTo>
                <a:lnTo>
                  <a:pt x="495385" y="254944"/>
                </a:lnTo>
                <a:lnTo>
                  <a:pt x="483437" y="264262"/>
                </a:lnTo>
                <a:lnTo>
                  <a:pt x="469836" y="267398"/>
                </a:lnTo>
                <a:lnTo>
                  <a:pt x="699809" y="267398"/>
                </a:lnTo>
                <a:lnTo>
                  <a:pt x="706152" y="224828"/>
                </a:lnTo>
                <a:lnTo>
                  <a:pt x="707235" y="172729"/>
                </a:lnTo>
                <a:lnTo>
                  <a:pt x="701962" y="124259"/>
                </a:lnTo>
                <a:lnTo>
                  <a:pt x="691203" y="79357"/>
                </a:lnTo>
                <a:lnTo>
                  <a:pt x="675831" y="37958"/>
                </a:lnTo>
                <a:lnTo>
                  <a:pt x="656716" y="0"/>
                </a:lnTo>
                <a:close/>
              </a:path>
              <a:path w="707389" h="487679">
                <a:moveTo>
                  <a:pt x="46875" y="6197"/>
                </a:moveTo>
                <a:lnTo>
                  <a:pt x="0" y="227317"/>
                </a:lnTo>
                <a:lnTo>
                  <a:pt x="171576" y="263690"/>
                </a:lnTo>
                <a:lnTo>
                  <a:pt x="218439" y="42570"/>
                </a:lnTo>
                <a:lnTo>
                  <a:pt x="46875" y="6197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>
            <a:spLocks noGrp="1"/>
          </p:cNvSpPr>
          <p:nvPr>
            <p:ph type="title"/>
          </p:nvPr>
        </p:nvSpPr>
        <p:spPr>
          <a:xfrm>
            <a:off x="1126108" y="2836867"/>
            <a:ext cx="4107179" cy="473846"/>
          </a:xfrm>
          <a:prstGeom prst="rect">
            <a:avLst/>
          </a:prstGeom>
        </p:spPr>
        <p:txBody>
          <a:bodyPr vert="horz" wrap="square" lIns="0" tIns="12063" rIns="0" bIns="0" rtlCol="0">
            <a:spAutoFit/>
          </a:bodyPr>
          <a:lstStyle/>
          <a:p>
            <a:pPr marL="12698">
              <a:spcBef>
                <a:spcPts val="95"/>
              </a:spcBef>
            </a:pPr>
            <a:r>
              <a:rPr sz="3000" spc="-215" dirty="0">
                <a:solidFill>
                  <a:srgbClr val="FFFFFF"/>
                </a:solidFill>
              </a:rPr>
              <a:t>Tem </a:t>
            </a:r>
            <a:r>
              <a:rPr sz="3000" spc="-70" dirty="0">
                <a:solidFill>
                  <a:srgbClr val="F9A031"/>
                </a:solidFill>
              </a:rPr>
              <a:t>dúvidas </a:t>
            </a:r>
            <a:r>
              <a:rPr sz="3000" spc="-113" dirty="0">
                <a:solidFill>
                  <a:srgbClr val="FFFFFF"/>
                </a:solidFill>
              </a:rPr>
              <a:t>sobre</a:t>
            </a:r>
            <a:r>
              <a:rPr sz="3000" spc="-495" dirty="0">
                <a:solidFill>
                  <a:srgbClr val="FFFFFF"/>
                </a:solidFill>
              </a:rPr>
              <a:t> </a:t>
            </a:r>
            <a:r>
              <a:rPr sz="3000" spc="-60" dirty="0">
                <a:solidFill>
                  <a:srgbClr val="FFFFFF"/>
                </a:solidFill>
              </a:rPr>
              <a:t>o</a:t>
            </a:r>
            <a:endParaRPr sz="3000"/>
          </a:p>
        </p:txBody>
      </p:sp>
      <p:sp>
        <p:nvSpPr>
          <p:cNvPr id="45" name="object 45"/>
          <p:cNvSpPr/>
          <p:nvPr/>
        </p:nvSpPr>
        <p:spPr>
          <a:xfrm>
            <a:off x="378892" y="4798908"/>
            <a:ext cx="5616575" cy="1626870"/>
          </a:xfrm>
          <a:custGeom>
            <a:avLst/>
            <a:gdLst/>
            <a:ahLst/>
            <a:cxnLst/>
            <a:rect l="l" t="t" r="r" b="b"/>
            <a:pathLst>
              <a:path w="5616575" h="1626870">
                <a:moveTo>
                  <a:pt x="5585879" y="0"/>
                </a:moveTo>
                <a:lnTo>
                  <a:pt x="0" y="337604"/>
                </a:lnTo>
                <a:lnTo>
                  <a:pt x="0" y="1626654"/>
                </a:lnTo>
                <a:lnTo>
                  <a:pt x="5616003" y="1460144"/>
                </a:lnTo>
                <a:lnTo>
                  <a:pt x="5585879" y="0"/>
                </a:lnTo>
                <a:close/>
              </a:path>
            </a:pathLst>
          </a:custGeom>
          <a:solidFill>
            <a:srgbClr val="F9A0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1471073" y="5183036"/>
            <a:ext cx="3416935" cy="393065"/>
          </a:xfrm>
          <a:prstGeom prst="rect">
            <a:avLst/>
          </a:prstGeom>
        </p:spPr>
        <p:txBody>
          <a:bodyPr vert="horz" wrap="square" lIns="0" tIns="13968" rIns="0" bIns="0" rtlCol="0">
            <a:spAutoFit/>
          </a:bodyPr>
          <a:lstStyle/>
          <a:p>
            <a:pPr marL="12698">
              <a:spcBef>
                <a:spcPts val="110"/>
              </a:spcBef>
            </a:pPr>
            <a:r>
              <a:rPr lang="pt-BR" sz="2400" spc="-45" dirty="0">
                <a:solidFill>
                  <a:srgbClr val="143318"/>
                </a:solidFill>
                <a:latin typeface="Arial Black"/>
                <a:cs typeface="Arial Black"/>
              </a:rPr>
              <a:t>O SUS</a:t>
            </a:r>
            <a:endParaRPr sz="2400" dirty="0">
              <a:latin typeface="Arial Black"/>
              <a:cs typeface="Arial Blac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466391" y="5435013"/>
            <a:ext cx="3426460" cy="662940"/>
          </a:xfrm>
          <a:prstGeom prst="rect">
            <a:avLst/>
          </a:prstGeom>
        </p:spPr>
        <p:txBody>
          <a:bodyPr vert="horz" wrap="square" lIns="0" tIns="16508" rIns="0" bIns="0" rtlCol="0">
            <a:spAutoFit/>
          </a:bodyPr>
          <a:lstStyle/>
          <a:p>
            <a:pPr marL="12698">
              <a:spcBef>
                <a:spcPts val="130"/>
              </a:spcBef>
            </a:pPr>
            <a:r>
              <a:rPr sz="4100" spc="-160" dirty="0">
                <a:solidFill>
                  <a:srgbClr val="143318"/>
                </a:solidFill>
                <a:latin typeface="Arial Black"/>
                <a:cs typeface="Arial Black"/>
              </a:rPr>
              <a:t>te</a:t>
            </a:r>
            <a:r>
              <a:rPr sz="4100" spc="-380" dirty="0">
                <a:solidFill>
                  <a:srgbClr val="143318"/>
                </a:solidFill>
                <a:latin typeface="Arial Black"/>
                <a:cs typeface="Arial Black"/>
              </a:rPr>
              <a:t> </a:t>
            </a:r>
            <a:r>
              <a:rPr sz="4100" spc="-110" dirty="0">
                <a:solidFill>
                  <a:srgbClr val="143318"/>
                </a:solidFill>
                <a:latin typeface="Arial Black"/>
                <a:cs typeface="Arial Black"/>
              </a:rPr>
              <a:t>responde!</a:t>
            </a:r>
            <a:endParaRPr sz="4100" dirty="0">
              <a:latin typeface="Arial Black"/>
              <a:cs typeface="Arial Black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4986757" y="3491522"/>
            <a:ext cx="405765" cy="544830"/>
          </a:xfrm>
          <a:custGeom>
            <a:avLst/>
            <a:gdLst/>
            <a:ahLst/>
            <a:cxnLst/>
            <a:rect l="l" t="t" r="r" b="b"/>
            <a:pathLst>
              <a:path w="405764" h="544829">
                <a:moveTo>
                  <a:pt x="281520" y="406971"/>
                </a:moveTo>
                <a:lnTo>
                  <a:pt x="104038" y="406971"/>
                </a:lnTo>
                <a:lnTo>
                  <a:pt x="104038" y="544664"/>
                </a:lnTo>
                <a:lnTo>
                  <a:pt x="281520" y="544664"/>
                </a:lnTo>
                <a:lnTo>
                  <a:pt x="281520" y="406971"/>
                </a:lnTo>
                <a:close/>
              </a:path>
              <a:path w="405764" h="544829">
                <a:moveTo>
                  <a:pt x="404110" y="152996"/>
                </a:moveTo>
                <a:lnTo>
                  <a:pt x="191236" y="152996"/>
                </a:lnTo>
                <a:lnTo>
                  <a:pt x="210553" y="155184"/>
                </a:lnTo>
                <a:lnTo>
                  <a:pt x="224705" y="161316"/>
                </a:lnTo>
                <a:lnTo>
                  <a:pt x="233407" y="170747"/>
                </a:lnTo>
                <a:lnTo>
                  <a:pt x="236372" y="182829"/>
                </a:lnTo>
                <a:lnTo>
                  <a:pt x="236372" y="183591"/>
                </a:lnTo>
                <a:lnTo>
                  <a:pt x="231162" y="200662"/>
                </a:lnTo>
                <a:lnTo>
                  <a:pt x="213618" y="215149"/>
                </a:lnTo>
                <a:lnTo>
                  <a:pt x="180870" y="227051"/>
                </a:lnTo>
                <a:lnTo>
                  <a:pt x="130048" y="236372"/>
                </a:lnTo>
                <a:lnTo>
                  <a:pt x="120865" y="245554"/>
                </a:lnTo>
                <a:lnTo>
                  <a:pt x="142278" y="377901"/>
                </a:lnTo>
                <a:lnTo>
                  <a:pt x="248615" y="377901"/>
                </a:lnTo>
                <a:lnTo>
                  <a:pt x="257797" y="326643"/>
                </a:lnTo>
                <a:lnTo>
                  <a:pt x="306640" y="309182"/>
                </a:lnTo>
                <a:lnTo>
                  <a:pt x="347440" y="285919"/>
                </a:lnTo>
                <a:lnTo>
                  <a:pt x="378583" y="255094"/>
                </a:lnTo>
                <a:lnTo>
                  <a:pt x="398452" y="214942"/>
                </a:lnTo>
                <a:lnTo>
                  <a:pt x="405434" y="163702"/>
                </a:lnTo>
                <a:lnTo>
                  <a:pt x="405312" y="161316"/>
                </a:lnTo>
                <a:lnTo>
                  <a:pt x="404110" y="152996"/>
                </a:lnTo>
                <a:close/>
              </a:path>
              <a:path w="405764" h="544829">
                <a:moveTo>
                  <a:pt x="208838" y="0"/>
                </a:moveTo>
                <a:lnTo>
                  <a:pt x="156272" y="3848"/>
                </a:lnTo>
                <a:lnTo>
                  <a:pt x="109437" y="14636"/>
                </a:lnTo>
                <a:lnTo>
                  <a:pt x="68001" y="31225"/>
                </a:lnTo>
                <a:lnTo>
                  <a:pt x="31632" y="52477"/>
                </a:lnTo>
                <a:lnTo>
                  <a:pt x="0" y="77254"/>
                </a:lnTo>
                <a:lnTo>
                  <a:pt x="82613" y="201193"/>
                </a:lnTo>
                <a:lnTo>
                  <a:pt x="111310" y="181398"/>
                </a:lnTo>
                <a:lnTo>
                  <a:pt x="140082" y="166193"/>
                </a:lnTo>
                <a:lnTo>
                  <a:pt x="167275" y="156439"/>
                </a:lnTo>
                <a:lnTo>
                  <a:pt x="191236" y="152996"/>
                </a:lnTo>
                <a:lnTo>
                  <a:pt x="404110" y="152996"/>
                </a:lnTo>
                <a:lnTo>
                  <a:pt x="398787" y="116155"/>
                </a:lnTo>
                <a:lnTo>
                  <a:pt x="379794" y="76604"/>
                </a:lnTo>
                <a:lnTo>
                  <a:pt x="349880" y="44364"/>
                </a:lnTo>
                <a:lnTo>
                  <a:pt x="310467" y="20283"/>
                </a:lnTo>
                <a:lnTo>
                  <a:pt x="262978" y="5212"/>
                </a:lnTo>
                <a:lnTo>
                  <a:pt x="2088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968500" y="7454989"/>
            <a:ext cx="1558010" cy="3935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777200" y="7571245"/>
            <a:ext cx="246405" cy="16206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779650" y="7616444"/>
            <a:ext cx="189598" cy="11480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799666" y="7640257"/>
            <a:ext cx="144602" cy="7647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777197" y="7652370"/>
            <a:ext cx="247015" cy="93345"/>
          </a:xfrm>
          <a:custGeom>
            <a:avLst/>
            <a:gdLst/>
            <a:ahLst/>
            <a:cxnLst/>
            <a:rect l="l" t="t" r="r" b="b"/>
            <a:pathLst>
              <a:path w="247014" h="93345">
                <a:moveTo>
                  <a:pt x="225438" y="0"/>
                </a:moveTo>
                <a:lnTo>
                  <a:pt x="185742" y="3181"/>
                </a:lnTo>
                <a:lnTo>
                  <a:pt x="119987" y="17933"/>
                </a:lnTo>
                <a:lnTo>
                  <a:pt x="79781" y="33144"/>
                </a:lnTo>
                <a:lnTo>
                  <a:pt x="22478" y="64367"/>
                </a:lnTo>
                <a:lnTo>
                  <a:pt x="0" y="80941"/>
                </a:lnTo>
                <a:lnTo>
                  <a:pt x="0" y="93323"/>
                </a:lnTo>
                <a:lnTo>
                  <a:pt x="4390" y="89720"/>
                </a:lnTo>
                <a:lnTo>
                  <a:pt x="8074" y="87027"/>
                </a:lnTo>
                <a:lnTo>
                  <a:pt x="48035" y="65062"/>
                </a:lnTo>
                <a:lnTo>
                  <a:pt x="85175" y="50488"/>
                </a:lnTo>
                <a:lnTo>
                  <a:pt x="132503" y="38173"/>
                </a:lnTo>
                <a:lnTo>
                  <a:pt x="189788" y="31017"/>
                </a:lnTo>
                <a:lnTo>
                  <a:pt x="217220" y="30247"/>
                </a:lnTo>
                <a:lnTo>
                  <a:pt x="246405" y="30247"/>
                </a:lnTo>
                <a:lnTo>
                  <a:pt x="246405" y="16"/>
                </a:lnTo>
                <a:lnTo>
                  <a:pt x="225438" y="0"/>
                </a:lnTo>
                <a:close/>
              </a:path>
              <a:path w="247014" h="93345">
                <a:moveTo>
                  <a:pt x="246405" y="30247"/>
                </a:moveTo>
                <a:lnTo>
                  <a:pt x="217220" y="30247"/>
                </a:lnTo>
                <a:lnTo>
                  <a:pt x="231594" y="30486"/>
                </a:lnTo>
                <a:lnTo>
                  <a:pt x="246405" y="31182"/>
                </a:lnTo>
                <a:lnTo>
                  <a:pt x="246405" y="302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777212" y="7682637"/>
            <a:ext cx="246380" cy="6305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047084" y="7557368"/>
            <a:ext cx="400105" cy="18848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047084" y="7571161"/>
            <a:ext cx="400105" cy="17468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308575" y="7626019"/>
            <a:ext cx="0" cy="120014"/>
          </a:xfrm>
          <a:custGeom>
            <a:avLst/>
            <a:gdLst/>
            <a:ahLst/>
            <a:cxnLst/>
            <a:rect l="l" t="t" r="r" b="b"/>
            <a:pathLst>
              <a:path h="120015">
                <a:moveTo>
                  <a:pt x="0" y="0"/>
                </a:moveTo>
                <a:lnTo>
                  <a:pt x="0" y="119710"/>
                </a:lnTo>
              </a:path>
            </a:pathLst>
          </a:custGeom>
          <a:ln w="3175">
            <a:solidFill>
              <a:srgbClr val="1C1E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Retângulo de cantos arredondados 69"/>
          <p:cNvSpPr/>
          <p:nvPr/>
        </p:nvSpPr>
        <p:spPr>
          <a:xfrm>
            <a:off x="3656109" y="7448824"/>
            <a:ext cx="484116" cy="38094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3" rIns="91426" bIns="45713" rtlCol="0" anchor="ctr"/>
          <a:lstStyle/>
          <a:p>
            <a:pPr algn="ctr"/>
            <a:endParaRPr lang="pt-BR"/>
          </a:p>
        </p:txBody>
      </p:sp>
      <p:pic>
        <p:nvPicPr>
          <p:cNvPr id="69" name="Imagem 68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05" r="26836"/>
          <a:stretch/>
        </p:blipFill>
        <p:spPr>
          <a:xfrm>
            <a:off x="3656109" y="7415156"/>
            <a:ext cx="464762" cy="4482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78904" y="2379604"/>
            <a:ext cx="440690" cy="738505"/>
          </a:xfrm>
          <a:custGeom>
            <a:avLst/>
            <a:gdLst/>
            <a:ahLst/>
            <a:cxnLst/>
            <a:rect l="l" t="t" r="r" b="b"/>
            <a:pathLst>
              <a:path w="440690" h="738505">
                <a:moveTo>
                  <a:pt x="71193" y="0"/>
                </a:moveTo>
                <a:lnTo>
                  <a:pt x="24885" y="2876"/>
                </a:lnTo>
                <a:lnTo>
                  <a:pt x="0" y="7563"/>
                </a:lnTo>
                <a:lnTo>
                  <a:pt x="0" y="730788"/>
                </a:lnTo>
                <a:lnTo>
                  <a:pt x="24885" y="735476"/>
                </a:lnTo>
                <a:lnTo>
                  <a:pt x="71193" y="738352"/>
                </a:lnTo>
                <a:lnTo>
                  <a:pt x="117501" y="735476"/>
                </a:lnTo>
                <a:lnTo>
                  <a:pt x="162093" y="727077"/>
                </a:lnTo>
                <a:lnTo>
                  <a:pt x="204622" y="713502"/>
                </a:lnTo>
                <a:lnTo>
                  <a:pt x="244743" y="695096"/>
                </a:lnTo>
                <a:lnTo>
                  <a:pt x="282110" y="672207"/>
                </a:lnTo>
                <a:lnTo>
                  <a:pt x="316376" y="645179"/>
                </a:lnTo>
                <a:lnTo>
                  <a:pt x="347196" y="614359"/>
                </a:lnTo>
                <a:lnTo>
                  <a:pt x="374224" y="580092"/>
                </a:lnTo>
                <a:lnTo>
                  <a:pt x="397114" y="542725"/>
                </a:lnTo>
                <a:lnTo>
                  <a:pt x="415519" y="502604"/>
                </a:lnTo>
                <a:lnTo>
                  <a:pt x="429094" y="460075"/>
                </a:lnTo>
                <a:lnTo>
                  <a:pt x="437493" y="415484"/>
                </a:lnTo>
                <a:lnTo>
                  <a:pt x="440370" y="369176"/>
                </a:lnTo>
                <a:lnTo>
                  <a:pt x="437493" y="322868"/>
                </a:lnTo>
                <a:lnTo>
                  <a:pt x="429094" y="278276"/>
                </a:lnTo>
                <a:lnTo>
                  <a:pt x="415519" y="235747"/>
                </a:lnTo>
                <a:lnTo>
                  <a:pt x="397114" y="195626"/>
                </a:lnTo>
                <a:lnTo>
                  <a:pt x="374224" y="158259"/>
                </a:lnTo>
                <a:lnTo>
                  <a:pt x="347196" y="123993"/>
                </a:lnTo>
                <a:lnTo>
                  <a:pt x="316376" y="93173"/>
                </a:lnTo>
                <a:lnTo>
                  <a:pt x="282110" y="66145"/>
                </a:lnTo>
                <a:lnTo>
                  <a:pt x="244743" y="43255"/>
                </a:lnTo>
                <a:lnTo>
                  <a:pt x="204622" y="24850"/>
                </a:lnTo>
                <a:lnTo>
                  <a:pt x="162093" y="11275"/>
                </a:lnTo>
                <a:lnTo>
                  <a:pt x="117501" y="2876"/>
                </a:lnTo>
                <a:lnTo>
                  <a:pt x="71193" y="0"/>
                </a:lnTo>
                <a:close/>
              </a:path>
            </a:pathLst>
          </a:custGeom>
          <a:solidFill>
            <a:srgbClr val="F9A0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28828" y="6583648"/>
            <a:ext cx="460375" cy="460375"/>
          </a:xfrm>
          <a:custGeom>
            <a:avLst/>
            <a:gdLst/>
            <a:ahLst/>
            <a:cxnLst/>
            <a:rect l="l" t="t" r="r" b="b"/>
            <a:pathLst>
              <a:path w="460375" h="460375">
                <a:moveTo>
                  <a:pt x="230124" y="0"/>
                </a:moveTo>
                <a:lnTo>
                  <a:pt x="183743" y="4674"/>
                </a:lnTo>
                <a:lnTo>
                  <a:pt x="140546" y="18083"/>
                </a:lnTo>
                <a:lnTo>
                  <a:pt x="101456" y="39299"/>
                </a:lnTo>
                <a:lnTo>
                  <a:pt x="67398" y="67398"/>
                </a:lnTo>
                <a:lnTo>
                  <a:pt x="39299" y="101456"/>
                </a:lnTo>
                <a:lnTo>
                  <a:pt x="18083" y="140546"/>
                </a:lnTo>
                <a:lnTo>
                  <a:pt x="4674" y="183743"/>
                </a:lnTo>
                <a:lnTo>
                  <a:pt x="0" y="230123"/>
                </a:lnTo>
                <a:lnTo>
                  <a:pt x="4674" y="276504"/>
                </a:lnTo>
                <a:lnTo>
                  <a:pt x="18083" y="319703"/>
                </a:lnTo>
                <a:lnTo>
                  <a:pt x="39299" y="358795"/>
                </a:lnTo>
                <a:lnTo>
                  <a:pt x="67398" y="392855"/>
                </a:lnTo>
                <a:lnTo>
                  <a:pt x="101456" y="420957"/>
                </a:lnTo>
                <a:lnTo>
                  <a:pt x="140546" y="442175"/>
                </a:lnTo>
                <a:lnTo>
                  <a:pt x="183743" y="455585"/>
                </a:lnTo>
                <a:lnTo>
                  <a:pt x="230124" y="460260"/>
                </a:lnTo>
                <a:lnTo>
                  <a:pt x="276504" y="455585"/>
                </a:lnTo>
                <a:lnTo>
                  <a:pt x="319703" y="442175"/>
                </a:lnTo>
                <a:lnTo>
                  <a:pt x="358795" y="420957"/>
                </a:lnTo>
                <a:lnTo>
                  <a:pt x="392855" y="392855"/>
                </a:lnTo>
                <a:lnTo>
                  <a:pt x="420957" y="358795"/>
                </a:lnTo>
                <a:lnTo>
                  <a:pt x="442175" y="319703"/>
                </a:lnTo>
                <a:lnTo>
                  <a:pt x="455585" y="276504"/>
                </a:lnTo>
                <a:lnTo>
                  <a:pt x="460260" y="230123"/>
                </a:lnTo>
                <a:lnTo>
                  <a:pt x="455585" y="183743"/>
                </a:lnTo>
                <a:lnTo>
                  <a:pt x="442175" y="140546"/>
                </a:lnTo>
                <a:lnTo>
                  <a:pt x="420957" y="101456"/>
                </a:lnTo>
                <a:lnTo>
                  <a:pt x="392855" y="67398"/>
                </a:lnTo>
                <a:lnTo>
                  <a:pt x="358795" y="39299"/>
                </a:lnTo>
                <a:lnTo>
                  <a:pt x="319703" y="18083"/>
                </a:lnTo>
                <a:lnTo>
                  <a:pt x="276504" y="4674"/>
                </a:lnTo>
                <a:lnTo>
                  <a:pt x="230124" y="0"/>
                </a:lnTo>
                <a:close/>
              </a:path>
            </a:pathLst>
          </a:custGeom>
          <a:solidFill>
            <a:srgbClr val="90C8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85343" y="6687488"/>
            <a:ext cx="347212" cy="2525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78905" y="7044214"/>
            <a:ext cx="5607685" cy="1111250"/>
          </a:xfrm>
          <a:custGeom>
            <a:avLst/>
            <a:gdLst/>
            <a:ahLst/>
            <a:cxnLst/>
            <a:rect l="l" t="t" r="r" b="b"/>
            <a:pathLst>
              <a:path w="5607685" h="1111250">
                <a:moveTo>
                  <a:pt x="5585486" y="0"/>
                </a:moveTo>
                <a:lnTo>
                  <a:pt x="0" y="351090"/>
                </a:lnTo>
                <a:lnTo>
                  <a:pt x="0" y="1110684"/>
                </a:lnTo>
                <a:lnTo>
                  <a:pt x="5607515" y="1110684"/>
                </a:lnTo>
                <a:lnTo>
                  <a:pt x="5585486" y="0"/>
                </a:lnTo>
                <a:close/>
              </a:path>
            </a:pathLst>
          </a:custGeom>
          <a:solidFill>
            <a:srgbClr val="F9A0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21970" y="2724339"/>
            <a:ext cx="4430395" cy="0"/>
          </a:xfrm>
          <a:custGeom>
            <a:avLst/>
            <a:gdLst/>
            <a:ahLst/>
            <a:cxnLst/>
            <a:rect l="l" t="t" r="r" b="b"/>
            <a:pathLst>
              <a:path w="4430395">
                <a:moveTo>
                  <a:pt x="0" y="0"/>
                </a:moveTo>
                <a:lnTo>
                  <a:pt x="4430153" y="0"/>
                </a:lnTo>
              </a:path>
            </a:pathLst>
          </a:custGeom>
          <a:ln w="48882">
            <a:solidFill>
              <a:srgbClr val="F9A0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66586" y="976591"/>
            <a:ext cx="239166" cy="25312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327528" y="1032422"/>
            <a:ext cx="162636" cy="19729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13196" y="1032431"/>
            <a:ext cx="190233" cy="19728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740925" y="1032426"/>
            <a:ext cx="343616" cy="19728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122037" y="1032420"/>
            <a:ext cx="186029" cy="19392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42529" y="1032425"/>
            <a:ext cx="180149" cy="19729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544697" y="1035786"/>
            <a:ext cx="210413" cy="19056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652162" y="782364"/>
            <a:ext cx="3125816" cy="1710061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773121" y="962470"/>
            <a:ext cx="116839" cy="264160"/>
          </a:xfrm>
          <a:custGeom>
            <a:avLst/>
            <a:gdLst/>
            <a:ahLst/>
            <a:cxnLst/>
            <a:rect l="l" t="t" r="r" b="b"/>
            <a:pathLst>
              <a:path w="116839" h="264159">
                <a:moveTo>
                  <a:pt x="70802" y="73317"/>
                </a:moveTo>
                <a:lnTo>
                  <a:pt x="5029" y="73317"/>
                </a:lnTo>
                <a:lnTo>
                  <a:pt x="5029" y="263880"/>
                </a:lnTo>
                <a:lnTo>
                  <a:pt x="70802" y="263880"/>
                </a:lnTo>
                <a:lnTo>
                  <a:pt x="70802" y="73317"/>
                </a:lnTo>
                <a:close/>
              </a:path>
              <a:path w="116839" h="264159">
                <a:moveTo>
                  <a:pt x="116382" y="0"/>
                </a:moveTo>
                <a:lnTo>
                  <a:pt x="44386" y="0"/>
                </a:lnTo>
                <a:lnTo>
                  <a:pt x="41363" y="4267"/>
                </a:lnTo>
                <a:lnTo>
                  <a:pt x="37528" y="9067"/>
                </a:lnTo>
                <a:lnTo>
                  <a:pt x="32867" y="14452"/>
                </a:lnTo>
                <a:lnTo>
                  <a:pt x="28196" y="19722"/>
                </a:lnTo>
                <a:lnTo>
                  <a:pt x="21158" y="27452"/>
                </a:lnTo>
                <a:lnTo>
                  <a:pt x="0" y="50292"/>
                </a:lnTo>
                <a:lnTo>
                  <a:pt x="0" y="55156"/>
                </a:lnTo>
                <a:lnTo>
                  <a:pt x="43713" y="55156"/>
                </a:lnTo>
                <a:lnTo>
                  <a:pt x="50485" y="50805"/>
                </a:lnTo>
                <a:lnTo>
                  <a:pt x="90517" y="22981"/>
                </a:lnTo>
                <a:lnTo>
                  <a:pt x="116382" y="3517"/>
                </a:lnTo>
                <a:lnTo>
                  <a:pt x="116382" y="0"/>
                </a:lnTo>
                <a:close/>
              </a:path>
            </a:pathLst>
          </a:custGeom>
          <a:solidFill>
            <a:srgbClr val="F9A0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889841" y="1032426"/>
            <a:ext cx="135051" cy="19392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051112" y="1035786"/>
            <a:ext cx="185699" cy="19392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279526" y="1032428"/>
            <a:ext cx="149767" cy="197294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63556" y="1419933"/>
            <a:ext cx="162636" cy="197294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157480" y="1352164"/>
            <a:ext cx="186055" cy="262255"/>
          </a:xfrm>
          <a:custGeom>
            <a:avLst/>
            <a:gdLst/>
            <a:ahLst/>
            <a:cxnLst/>
            <a:rect l="l" t="t" r="r" b="b"/>
            <a:pathLst>
              <a:path w="186055" h="262255">
                <a:moveTo>
                  <a:pt x="65760" y="0"/>
                </a:moveTo>
                <a:lnTo>
                  <a:pt x="0" y="0"/>
                </a:lnTo>
                <a:lnTo>
                  <a:pt x="0" y="261696"/>
                </a:lnTo>
                <a:lnTo>
                  <a:pt x="65760" y="261696"/>
                </a:lnTo>
                <a:lnTo>
                  <a:pt x="65760" y="177939"/>
                </a:lnTo>
                <a:lnTo>
                  <a:pt x="66239" y="163333"/>
                </a:lnTo>
                <a:lnTo>
                  <a:pt x="83189" y="122789"/>
                </a:lnTo>
                <a:lnTo>
                  <a:pt x="97218" y="119405"/>
                </a:lnTo>
                <a:lnTo>
                  <a:pt x="184259" y="119405"/>
                </a:lnTo>
                <a:lnTo>
                  <a:pt x="181579" y="108283"/>
                </a:lnTo>
                <a:lnTo>
                  <a:pt x="176035" y="96317"/>
                </a:lnTo>
                <a:lnTo>
                  <a:pt x="174778" y="94678"/>
                </a:lnTo>
                <a:lnTo>
                  <a:pt x="63068" y="94678"/>
                </a:lnTo>
                <a:lnTo>
                  <a:pt x="64249" y="78981"/>
                </a:lnTo>
                <a:lnTo>
                  <a:pt x="65090" y="64161"/>
                </a:lnTo>
                <a:lnTo>
                  <a:pt x="65593" y="50221"/>
                </a:lnTo>
                <a:lnTo>
                  <a:pt x="65760" y="37160"/>
                </a:lnTo>
                <a:lnTo>
                  <a:pt x="65760" y="0"/>
                </a:lnTo>
                <a:close/>
              </a:path>
              <a:path w="186055" h="262255">
                <a:moveTo>
                  <a:pt x="184259" y="119405"/>
                </a:moveTo>
                <a:lnTo>
                  <a:pt x="97218" y="119405"/>
                </a:lnTo>
                <a:lnTo>
                  <a:pt x="107153" y="121802"/>
                </a:lnTo>
                <a:lnTo>
                  <a:pt x="114249" y="128993"/>
                </a:lnTo>
                <a:lnTo>
                  <a:pt x="118506" y="140975"/>
                </a:lnTo>
                <a:lnTo>
                  <a:pt x="119926" y="157746"/>
                </a:lnTo>
                <a:lnTo>
                  <a:pt x="119926" y="261696"/>
                </a:lnTo>
                <a:lnTo>
                  <a:pt x="186016" y="261696"/>
                </a:lnTo>
                <a:lnTo>
                  <a:pt x="186016" y="137744"/>
                </a:lnTo>
                <a:lnTo>
                  <a:pt x="184956" y="122789"/>
                </a:lnTo>
                <a:lnTo>
                  <a:pt x="184837" y="121802"/>
                </a:lnTo>
                <a:lnTo>
                  <a:pt x="184259" y="119405"/>
                </a:lnTo>
                <a:close/>
              </a:path>
              <a:path w="186055" h="262255">
                <a:moveTo>
                  <a:pt x="118579" y="67767"/>
                </a:moveTo>
                <a:lnTo>
                  <a:pt x="76401" y="82072"/>
                </a:lnTo>
                <a:lnTo>
                  <a:pt x="66090" y="94678"/>
                </a:lnTo>
                <a:lnTo>
                  <a:pt x="174778" y="94678"/>
                </a:lnTo>
                <a:lnTo>
                  <a:pt x="133661" y="68919"/>
                </a:lnTo>
                <a:lnTo>
                  <a:pt x="118579" y="67767"/>
                </a:lnTo>
                <a:close/>
              </a:path>
            </a:pathLst>
          </a:custGeom>
          <a:solidFill>
            <a:srgbClr val="F9A0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379984" y="1419936"/>
            <a:ext cx="184010" cy="197294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581807" y="1419940"/>
            <a:ext cx="199390" cy="276860"/>
          </a:xfrm>
          <a:custGeom>
            <a:avLst/>
            <a:gdLst/>
            <a:ahLst/>
            <a:cxnLst/>
            <a:rect l="l" t="t" r="r" b="b"/>
            <a:pathLst>
              <a:path w="199389" h="276860">
                <a:moveTo>
                  <a:pt x="99339" y="0"/>
                </a:moveTo>
                <a:lnTo>
                  <a:pt x="95872" y="0"/>
                </a:lnTo>
                <a:lnTo>
                  <a:pt x="77331" y="1071"/>
                </a:lnTo>
                <a:lnTo>
                  <a:pt x="35331" y="17157"/>
                </a:lnTo>
                <a:lnTo>
                  <a:pt x="15469" y="50745"/>
                </a:lnTo>
                <a:lnTo>
                  <a:pt x="14147" y="65430"/>
                </a:lnTo>
                <a:lnTo>
                  <a:pt x="14676" y="75055"/>
                </a:lnTo>
                <a:lnTo>
                  <a:pt x="32702" y="111510"/>
                </a:lnTo>
                <a:lnTo>
                  <a:pt x="45935" y="119926"/>
                </a:lnTo>
                <a:lnTo>
                  <a:pt x="38856" y="124469"/>
                </a:lnTo>
                <a:lnTo>
                  <a:pt x="20688" y="145935"/>
                </a:lnTo>
                <a:lnTo>
                  <a:pt x="20688" y="157251"/>
                </a:lnTo>
                <a:lnTo>
                  <a:pt x="22860" y="162699"/>
                </a:lnTo>
                <a:lnTo>
                  <a:pt x="31496" y="173685"/>
                </a:lnTo>
                <a:lnTo>
                  <a:pt x="36550" y="177660"/>
                </a:lnTo>
                <a:lnTo>
                  <a:pt x="42405" y="180136"/>
                </a:lnTo>
                <a:lnTo>
                  <a:pt x="23858" y="186611"/>
                </a:lnTo>
                <a:lnTo>
                  <a:pt x="10606" y="196111"/>
                </a:lnTo>
                <a:lnTo>
                  <a:pt x="2652" y="208638"/>
                </a:lnTo>
                <a:lnTo>
                  <a:pt x="0" y="224193"/>
                </a:lnTo>
                <a:lnTo>
                  <a:pt x="1375" y="236149"/>
                </a:lnTo>
                <a:lnTo>
                  <a:pt x="34100" y="269050"/>
                </a:lnTo>
                <a:lnTo>
                  <a:pt x="84429" y="276669"/>
                </a:lnTo>
                <a:lnTo>
                  <a:pt x="109756" y="275460"/>
                </a:lnTo>
                <a:lnTo>
                  <a:pt x="151432" y="265787"/>
                </a:lnTo>
                <a:lnTo>
                  <a:pt x="188920" y="235635"/>
                </a:lnTo>
                <a:lnTo>
                  <a:pt x="77876" y="235635"/>
                </a:lnTo>
                <a:lnTo>
                  <a:pt x="70104" y="233972"/>
                </a:lnTo>
                <a:lnTo>
                  <a:pt x="58432" y="227368"/>
                </a:lnTo>
                <a:lnTo>
                  <a:pt x="55524" y="223024"/>
                </a:lnTo>
                <a:lnTo>
                  <a:pt x="55524" y="212813"/>
                </a:lnTo>
                <a:lnTo>
                  <a:pt x="57962" y="208749"/>
                </a:lnTo>
                <a:lnTo>
                  <a:pt x="67716" y="202133"/>
                </a:lnTo>
                <a:lnTo>
                  <a:pt x="73685" y="200482"/>
                </a:lnTo>
                <a:lnTo>
                  <a:pt x="197003" y="200482"/>
                </a:lnTo>
                <a:lnTo>
                  <a:pt x="193456" y="179554"/>
                </a:lnTo>
                <a:lnTo>
                  <a:pt x="181444" y="162683"/>
                </a:lnTo>
                <a:lnTo>
                  <a:pt x="161422" y="152561"/>
                </a:lnTo>
                <a:lnTo>
                  <a:pt x="133388" y="149186"/>
                </a:lnTo>
                <a:lnTo>
                  <a:pt x="93243" y="149186"/>
                </a:lnTo>
                <a:lnTo>
                  <a:pt x="86360" y="148310"/>
                </a:lnTo>
                <a:lnTo>
                  <a:pt x="75819" y="144843"/>
                </a:lnTo>
                <a:lnTo>
                  <a:pt x="73177" y="142341"/>
                </a:lnTo>
                <a:lnTo>
                  <a:pt x="73283" y="136143"/>
                </a:lnTo>
                <a:lnTo>
                  <a:pt x="73964" y="133769"/>
                </a:lnTo>
                <a:lnTo>
                  <a:pt x="75514" y="130848"/>
                </a:lnTo>
                <a:lnTo>
                  <a:pt x="114025" y="130848"/>
                </a:lnTo>
                <a:lnTo>
                  <a:pt x="129913" y="127952"/>
                </a:lnTo>
                <a:lnTo>
                  <a:pt x="144710" y="122646"/>
                </a:lnTo>
                <a:lnTo>
                  <a:pt x="156845" y="115214"/>
                </a:lnTo>
                <a:lnTo>
                  <a:pt x="166298" y="105856"/>
                </a:lnTo>
                <a:lnTo>
                  <a:pt x="172902" y="95021"/>
                </a:lnTo>
                <a:lnTo>
                  <a:pt x="96558" y="95021"/>
                </a:lnTo>
                <a:lnTo>
                  <a:pt x="87651" y="93192"/>
                </a:lnTo>
                <a:lnTo>
                  <a:pt x="81294" y="87706"/>
                </a:lnTo>
                <a:lnTo>
                  <a:pt x="77482" y="78562"/>
                </a:lnTo>
                <a:lnTo>
                  <a:pt x="76246" y="66103"/>
                </a:lnTo>
                <a:lnTo>
                  <a:pt x="76245" y="65430"/>
                </a:lnTo>
                <a:lnTo>
                  <a:pt x="77482" y="52958"/>
                </a:lnTo>
                <a:lnTo>
                  <a:pt x="81294" y="43814"/>
                </a:lnTo>
                <a:lnTo>
                  <a:pt x="87651" y="38328"/>
                </a:lnTo>
                <a:lnTo>
                  <a:pt x="96558" y="36499"/>
                </a:lnTo>
                <a:lnTo>
                  <a:pt x="195488" y="36499"/>
                </a:lnTo>
                <a:lnTo>
                  <a:pt x="199148" y="35153"/>
                </a:lnTo>
                <a:lnTo>
                  <a:pt x="199148" y="3352"/>
                </a:lnTo>
                <a:lnTo>
                  <a:pt x="132715" y="3352"/>
                </a:lnTo>
                <a:lnTo>
                  <a:pt x="128676" y="2692"/>
                </a:lnTo>
                <a:lnTo>
                  <a:pt x="122402" y="1968"/>
                </a:lnTo>
                <a:lnTo>
                  <a:pt x="105359" y="393"/>
                </a:lnTo>
                <a:lnTo>
                  <a:pt x="99339" y="0"/>
                </a:lnTo>
                <a:close/>
              </a:path>
              <a:path w="199389" h="276860">
                <a:moveTo>
                  <a:pt x="197003" y="200482"/>
                </a:moveTo>
                <a:lnTo>
                  <a:pt x="117348" y="200482"/>
                </a:lnTo>
                <a:lnTo>
                  <a:pt x="125704" y="201510"/>
                </a:lnTo>
                <a:lnTo>
                  <a:pt x="137363" y="205663"/>
                </a:lnTo>
                <a:lnTo>
                  <a:pt x="140296" y="209219"/>
                </a:lnTo>
                <a:lnTo>
                  <a:pt x="140296" y="220548"/>
                </a:lnTo>
                <a:lnTo>
                  <a:pt x="98984" y="235262"/>
                </a:lnTo>
                <a:lnTo>
                  <a:pt x="87642" y="235635"/>
                </a:lnTo>
                <a:lnTo>
                  <a:pt x="188920" y="235635"/>
                </a:lnTo>
                <a:lnTo>
                  <a:pt x="190022" y="234141"/>
                </a:lnTo>
                <a:lnTo>
                  <a:pt x="195604" y="219611"/>
                </a:lnTo>
                <a:lnTo>
                  <a:pt x="197459" y="203174"/>
                </a:lnTo>
                <a:lnTo>
                  <a:pt x="197003" y="200482"/>
                </a:lnTo>
                <a:close/>
              </a:path>
              <a:path w="199389" h="276860">
                <a:moveTo>
                  <a:pt x="114025" y="130848"/>
                </a:moveTo>
                <a:lnTo>
                  <a:pt x="75514" y="130848"/>
                </a:lnTo>
                <a:lnTo>
                  <a:pt x="79679" y="131749"/>
                </a:lnTo>
                <a:lnTo>
                  <a:pt x="85280" y="132194"/>
                </a:lnTo>
                <a:lnTo>
                  <a:pt x="92341" y="132194"/>
                </a:lnTo>
                <a:lnTo>
                  <a:pt x="112455" y="131134"/>
                </a:lnTo>
                <a:lnTo>
                  <a:pt x="114025" y="130848"/>
                </a:lnTo>
                <a:close/>
              </a:path>
              <a:path w="199389" h="276860">
                <a:moveTo>
                  <a:pt x="195488" y="36499"/>
                </a:moveTo>
                <a:lnTo>
                  <a:pt x="96558" y="36499"/>
                </a:lnTo>
                <a:lnTo>
                  <a:pt x="105166" y="38350"/>
                </a:lnTo>
                <a:lnTo>
                  <a:pt x="111313" y="43900"/>
                </a:lnTo>
                <a:lnTo>
                  <a:pt x="115001" y="53151"/>
                </a:lnTo>
                <a:lnTo>
                  <a:pt x="116166" y="65430"/>
                </a:lnTo>
                <a:lnTo>
                  <a:pt x="116230" y="75742"/>
                </a:lnTo>
                <a:lnTo>
                  <a:pt x="114515" y="82969"/>
                </a:lnTo>
                <a:lnTo>
                  <a:pt x="111112" y="87795"/>
                </a:lnTo>
                <a:lnTo>
                  <a:pt x="107683" y="92608"/>
                </a:lnTo>
                <a:lnTo>
                  <a:pt x="102831" y="95021"/>
                </a:lnTo>
                <a:lnTo>
                  <a:pt x="172902" y="95021"/>
                </a:lnTo>
                <a:lnTo>
                  <a:pt x="173053" y="94773"/>
                </a:lnTo>
                <a:lnTo>
                  <a:pt x="177108" y="81967"/>
                </a:lnTo>
                <a:lnTo>
                  <a:pt x="178460" y="67436"/>
                </a:lnTo>
                <a:lnTo>
                  <a:pt x="178460" y="58813"/>
                </a:lnTo>
                <a:lnTo>
                  <a:pt x="176669" y="51244"/>
                </a:lnTo>
                <a:lnTo>
                  <a:pt x="173075" y="44742"/>
                </a:lnTo>
                <a:lnTo>
                  <a:pt x="195488" y="36499"/>
                </a:lnTo>
                <a:close/>
              </a:path>
            </a:pathLst>
          </a:custGeom>
          <a:solidFill>
            <a:srgbClr val="F9A0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801637" y="1419943"/>
            <a:ext cx="190233" cy="197281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029022" y="1423296"/>
            <a:ext cx="185686" cy="193928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555972" y="1419943"/>
            <a:ext cx="190233" cy="197281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339329" y="1419936"/>
            <a:ext cx="180149" cy="197294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877053" y="1367975"/>
            <a:ext cx="189369" cy="245884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105269" y="1419936"/>
            <a:ext cx="331510" cy="197294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478819" y="1419938"/>
            <a:ext cx="149780" cy="197294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663836" y="1346620"/>
            <a:ext cx="70485" cy="267335"/>
          </a:xfrm>
          <a:custGeom>
            <a:avLst/>
            <a:gdLst/>
            <a:ahLst/>
            <a:cxnLst/>
            <a:rect l="l" t="t" r="r" b="b"/>
            <a:pathLst>
              <a:path w="70485" h="267334">
                <a:moveTo>
                  <a:pt x="67449" y="76682"/>
                </a:moveTo>
                <a:lnTo>
                  <a:pt x="1689" y="76682"/>
                </a:lnTo>
                <a:lnTo>
                  <a:pt x="1689" y="267246"/>
                </a:lnTo>
                <a:lnTo>
                  <a:pt x="67449" y="267246"/>
                </a:lnTo>
                <a:lnTo>
                  <a:pt x="67449" y="76682"/>
                </a:lnTo>
                <a:close/>
              </a:path>
              <a:path w="70485" h="267334">
                <a:moveTo>
                  <a:pt x="34810" y="0"/>
                </a:moveTo>
                <a:lnTo>
                  <a:pt x="0" y="19392"/>
                </a:lnTo>
                <a:lnTo>
                  <a:pt x="0" y="29260"/>
                </a:lnTo>
                <a:lnTo>
                  <a:pt x="2176" y="41912"/>
                </a:lnTo>
                <a:lnTo>
                  <a:pt x="8704" y="50949"/>
                </a:lnTo>
                <a:lnTo>
                  <a:pt x="19582" y="56371"/>
                </a:lnTo>
                <a:lnTo>
                  <a:pt x="34810" y="58178"/>
                </a:lnTo>
                <a:lnTo>
                  <a:pt x="50190" y="56371"/>
                </a:lnTo>
                <a:lnTo>
                  <a:pt x="61180" y="50949"/>
                </a:lnTo>
                <a:lnTo>
                  <a:pt x="67777" y="41912"/>
                </a:lnTo>
                <a:lnTo>
                  <a:pt x="69976" y="29260"/>
                </a:lnTo>
                <a:lnTo>
                  <a:pt x="69888" y="19392"/>
                </a:lnTo>
                <a:lnTo>
                  <a:pt x="34810" y="0"/>
                </a:lnTo>
                <a:close/>
              </a:path>
            </a:pathLst>
          </a:custGeom>
          <a:solidFill>
            <a:srgbClr val="F9A0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1535297" y="3079061"/>
            <a:ext cx="3621404" cy="4004684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marL="12698" marR="138409">
              <a:lnSpc>
                <a:spcPct val="118100"/>
              </a:lnSpc>
              <a:spcBef>
                <a:spcPts val="100"/>
              </a:spcBef>
            </a:pP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Lave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231F20"/>
                </a:solidFill>
                <a:latin typeface="Arial"/>
                <a:cs typeface="Arial"/>
              </a:rPr>
              <a:t>as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30" dirty="0">
                <a:solidFill>
                  <a:srgbClr val="231F20"/>
                </a:solidFill>
                <a:latin typeface="Arial"/>
                <a:cs typeface="Arial"/>
              </a:rPr>
              <a:t>mãos</a:t>
            </a:r>
            <a:r>
              <a:rPr sz="12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45" dirty="0">
                <a:solidFill>
                  <a:srgbClr val="231F20"/>
                </a:solidFill>
                <a:latin typeface="Arial"/>
                <a:cs typeface="Arial"/>
              </a:rPr>
              <a:t>com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30" dirty="0">
                <a:solidFill>
                  <a:srgbClr val="231F20"/>
                </a:solidFill>
                <a:latin typeface="Arial"/>
                <a:cs typeface="Arial"/>
              </a:rPr>
              <a:t>frequência,</a:t>
            </a:r>
            <a:r>
              <a:rPr sz="12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45" dirty="0">
                <a:solidFill>
                  <a:srgbClr val="231F20"/>
                </a:solidFill>
                <a:latin typeface="Arial"/>
                <a:cs typeface="Arial"/>
              </a:rPr>
              <a:t>com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11" dirty="0">
                <a:solidFill>
                  <a:srgbClr val="231F20"/>
                </a:solidFill>
                <a:latin typeface="Arial"/>
                <a:cs typeface="Arial"/>
              </a:rPr>
              <a:t>água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12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11" dirty="0">
                <a:solidFill>
                  <a:srgbClr val="231F20"/>
                </a:solidFill>
                <a:latin typeface="Arial"/>
                <a:cs typeface="Arial"/>
              </a:rPr>
              <a:t>sabão  </a:t>
            </a:r>
            <a:r>
              <a:rPr sz="1200" spc="60" dirty="0">
                <a:solidFill>
                  <a:srgbClr val="231F20"/>
                </a:solidFill>
                <a:latin typeface="Arial"/>
                <a:cs typeface="Arial"/>
              </a:rPr>
              <a:t>ou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40" dirty="0">
                <a:solidFill>
                  <a:srgbClr val="231F20"/>
                </a:solidFill>
                <a:latin typeface="Arial"/>
                <a:cs typeface="Arial"/>
              </a:rPr>
              <a:t>então</a:t>
            </a:r>
            <a:r>
              <a:rPr sz="12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20" dirty="0">
                <a:solidFill>
                  <a:srgbClr val="231F20"/>
                </a:solidFill>
                <a:latin typeface="Arial"/>
                <a:cs typeface="Arial"/>
              </a:rPr>
              <a:t>higienize</a:t>
            </a:r>
            <a:r>
              <a:rPr sz="12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45" dirty="0">
                <a:solidFill>
                  <a:srgbClr val="231F20"/>
                </a:solidFill>
                <a:latin typeface="Arial"/>
                <a:cs typeface="Arial"/>
              </a:rPr>
              <a:t>com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20" dirty="0">
                <a:solidFill>
                  <a:srgbClr val="231F20"/>
                </a:solidFill>
                <a:latin typeface="Arial"/>
                <a:cs typeface="Arial"/>
              </a:rPr>
              <a:t>álcool</a:t>
            </a:r>
            <a:r>
              <a:rPr sz="12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55" dirty="0">
                <a:solidFill>
                  <a:srgbClr val="231F20"/>
                </a:solidFill>
                <a:latin typeface="Arial"/>
                <a:cs typeface="Arial"/>
              </a:rPr>
              <a:t>em</a:t>
            </a:r>
            <a:r>
              <a:rPr sz="12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11" dirty="0">
                <a:solidFill>
                  <a:srgbClr val="231F20"/>
                </a:solidFill>
                <a:latin typeface="Arial"/>
                <a:cs typeface="Arial"/>
              </a:rPr>
              <a:t>gel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15" dirty="0">
                <a:solidFill>
                  <a:srgbClr val="231F20"/>
                </a:solidFill>
                <a:latin typeface="Arial"/>
                <a:cs typeface="Arial"/>
              </a:rPr>
              <a:t>70%.</a:t>
            </a:r>
            <a:endParaRPr sz="1200">
              <a:latin typeface="Arial"/>
              <a:cs typeface="Arial"/>
            </a:endParaRPr>
          </a:p>
          <a:p>
            <a:pPr>
              <a:spcBef>
                <a:spcPts val="30"/>
              </a:spcBef>
            </a:pPr>
            <a:endParaRPr sz="1500">
              <a:latin typeface="Times New Roman"/>
              <a:cs typeface="Times New Roman"/>
            </a:endParaRPr>
          </a:p>
          <a:p>
            <a:pPr marL="12698" marR="5079">
              <a:lnSpc>
                <a:spcPct val="118100"/>
              </a:lnSpc>
            </a:pPr>
            <a:r>
              <a:rPr sz="1200" spc="5" dirty="0">
                <a:solidFill>
                  <a:srgbClr val="231F20"/>
                </a:solidFill>
                <a:latin typeface="Arial"/>
                <a:cs typeface="Arial"/>
              </a:rPr>
              <a:t>Ao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30" dirty="0">
                <a:solidFill>
                  <a:srgbClr val="231F20"/>
                </a:solidFill>
                <a:latin typeface="Arial"/>
                <a:cs typeface="Arial"/>
              </a:rPr>
              <a:t>tossir</a:t>
            </a:r>
            <a:r>
              <a:rPr sz="12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60" dirty="0">
                <a:solidFill>
                  <a:srgbClr val="231F20"/>
                </a:solidFill>
                <a:latin typeface="Arial"/>
                <a:cs typeface="Arial"/>
              </a:rPr>
              <a:t>ou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30" dirty="0">
                <a:solidFill>
                  <a:srgbClr val="231F20"/>
                </a:solidFill>
                <a:latin typeface="Arial"/>
                <a:cs typeface="Arial"/>
              </a:rPr>
              <a:t>espirrar,</a:t>
            </a:r>
            <a:r>
              <a:rPr sz="12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35" dirty="0">
                <a:solidFill>
                  <a:srgbClr val="231F20"/>
                </a:solidFill>
                <a:latin typeface="Arial"/>
                <a:cs typeface="Arial"/>
              </a:rPr>
              <a:t>cubra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30" dirty="0">
                <a:solidFill>
                  <a:srgbClr val="231F20"/>
                </a:solidFill>
                <a:latin typeface="Arial"/>
                <a:cs typeface="Arial"/>
              </a:rPr>
              <a:t>nariz</a:t>
            </a:r>
            <a:r>
              <a:rPr sz="12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20" dirty="0">
                <a:solidFill>
                  <a:srgbClr val="231F20"/>
                </a:solidFill>
                <a:latin typeface="Arial"/>
                <a:cs typeface="Arial"/>
              </a:rPr>
              <a:t>boca</a:t>
            </a:r>
            <a:r>
              <a:rPr sz="12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45" dirty="0">
                <a:solidFill>
                  <a:srgbClr val="231F20"/>
                </a:solidFill>
                <a:latin typeface="Arial"/>
                <a:cs typeface="Arial"/>
              </a:rPr>
              <a:t>com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Arial"/>
                <a:cs typeface="Arial"/>
              </a:rPr>
              <a:t>lenço  </a:t>
            </a:r>
            <a:r>
              <a:rPr sz="1200" spc="60" dirty="0">
                <a:solidFill>
                  <a:srgbClr val="231F20"/>
                </a:solidFill>
                <a:latin typeface="Arial"/>
                <a:cs typeface="Arial"/>
              </a:rPr>
              <a:t>ou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45" dirty="0">
                <a:solidFill>
                  <a:srgbClr val="231F20"/>
                </a:solidFill>
                <a:latin typeface="Arial"/>
                <a:cs typeface="Arial"/>
              </a:rPr>
              <a:t>com</a:t>
            </a:r>
            <a:r>
              <a:rPr sz="12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55" dirty="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sz="12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20" dirty="0">
                <a:solidFill>
                  <a:srgbClr val="231F20"/>
                </a:solidFill>
                <a:latin typeface="Arial"/>
                <a:cs typeface="Arial"/>
              </a:rPr>
              <a:t>braço,</a:t>
            </a:r>
            <a:r>
              <a:rPr sz="12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40" dirty="0">
                <a:solidFill>
                  <a:srgbClr val="231F20"/>
                </a:solidFill>
                <a:latin typeface="Arial"/>
                <a:cs typeface="Arial"/>
              </a:rPr>
              <a:t>não</a:t>
            </a:r>
            <a:r>
              <a:rPr sz="12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45" dirty="0">
                <a:solidFill>
                  <a:srgbClr val="231F20"/>
                </a:solidFill>
                <a:latin typeface="Arial"/>
                <a:cs typeface="Arial"/>
              </a:rPr>
              <a:t>com</a:t>
            </a:r>
            <a:r>
              <a:rPr sz="12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231F20"/>
                </a:solidFill>
                <a:latin typeface="Arial"/>
                <a:cs typeface="Arial"/>
              </a:rPr>
              <a:t>as</a:t>
            </a:r>
            <a:r>
              <a:rPr sz="12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20" dirty="0">
                <a:solidFill>
                  <a:srgbClr val="231F20"/>
                </a:solidFill>
                <a:latin typeface="Arial"/>
                <a:cs typeface="Arial"/>
              </a:rPr>
              <a:t>mãos.</a:t>
            </a:r>
            <a:endParaRPr sz="1200">
              <a:latin typeface="Arial"/>
              <a:cs typeface="Arial"/>
            </a:endParaRPr>
          </a:p>
          <a:p>
            <a:pPr>
              <a:spcBef>
                <a:spcPts val="30"/>
              </a:spcBef>
            </a:pPr>
            <a:endParaRPr sz="1500">
              <a:latin typeface="Times New Roman"/>
              <a:cs typeface="Times New Roman"/>
            </a:endParaRPr>
          </a:p>
          <a:p>
            <a:pPr marL="12698" marR="123806">
              <a:lnSpc>
                <a:spcPct val="118100"/>
              </a:lnSpc>
            </a:pPr>
            <a:r>
              <a:rPr sz="1200" spc="-70" dirty="0">
                <a:solidFill>
                  <a:srgbClr val="231F20"/>
                </a:solidFill>
                <a:latin typeface="Arial"/>
                <a:cs typeface="Arial"/>
              </a:rPr>
              <a:t>Se </a:t>
            </a:r>
            <a:r>
              <a:rPr sz="1200" spc="20" dirty="0">
                <a:solidFill>
                  <a:srgbClr val="231F20"/>
                </a:solidFill>
                <a:latin typeface="Arial"/>
                <a:cs typeface="Arial"/>
              </a:rPr>
              <a:t>estiver </a:t>
            </a:r>
            <a:r>
              <a:rPr sz="1200" spc="35" dirty="0">
                <a:solidFill>
                  <a:srgbClr val="231F20"/>
                </a:solidFill>
                <a:latin typeface="Arial"/>
                <a:cs typeface="Arial"/>
              </a:rPr>
              <a:t>doente, </a:t>
            </a:r>
            <a:r>
              <a:rPr sz="1200" spc="20" dirty="0">
                <a:solidFill>
                  <a:srgbClr val="231F20"/>
                </a:solidFill>
                <a:latin typeface="Arial"/>
                <a:cs typeface="Arial"/>
              </a:rPr>
              <a:t>evite </a:t>
            </a:r>
            <a:r>
              <a:rPr sz="1200" spc="40" dirty="0">
                <a:solidFill>
                  <a:srgbClr val="231F20"/>
                </a:solidFill>
                <a:latin typeface="Arial"/>
                <a:cs typeface="Arial"/>
              </a:rPr>
              <a:t>contato </a:t>
            </a:r>
            <a:r>
              <a:rPr sz="1200" spc="11" dirty="0">
                <a:solidFill>
                  <a:srgbClr val="231F20"/>
                </a:solidFill>
                <a:latin typeface="Arial"/>
                <a:cs typeface="Arial"/>
              </a:rPr>
              <a:t>físico </a:t>
            </a:r>
            <a:r>
              <a:rPr sz="1200" spc="45" dirty="0">
                <a:solidFill>
                  <a:srgbClr val="231F20"/>
                </a:solidFill>
                <a:latin typeface="Arial"/>
                <a:cs typeface="Arial"/>
              </a:rPr>
              <a:t>com</a:t>
            </a:r>
            <a:r>
              <a:rPr sz="1200" spc="-2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45" dirty="0">
                <a:solidFill>
                  <a:srgbClr val="231F20"/>
                </a:solidFill>
                <a:latin typeface="Arial"/>
                <a:cs typeface="Arial"/>
              </a:rPr>
              <a:t>outras  </a:t>
            </a:r>
            <a:r>
              <a:rPr sz="1200" spc="-130" dirty="0">
                <a:solidFill>
                  <a:srgbClr val="231F20"/>
                </a:solidFill>
                <a:latin typeface="Arial Black"/>
                <a:cs typeface="Arial Black"/>
              </a:rPr>
              <a:t>pessoas e </a:t>
            </a:r>
            <a:r>
              <a:rPr sz="1200" spc="-90" dirty="0">
                <a:solidFill>
                  <a:srgbClr val="231F20"/>
                </a:solidFill>
                <a:latin typeface="Arial Black"/>
                <a:cs typeface="Arial Black"/>
              </a:rPr>
              <a:t>ﬁque </a:t>
            </a:r>
            <a:r>
              <a:rPr sz="1200" spc="-110" dirty="0">
                <a:solidFill>
                  <a:srgbClr val="231F20"/>
                </a:solidFill>
                <a:latin typeface="Arial Black"/>
                <a:cs typeface="Arial Black"/>
              </a:rPr>
              <a:t>em </a:t>
            </a:r>
            <a:r>
              <a:rPr sz="1200" spc="-170" dirty="0">
                <a:solidFill>
                  <a:srgbClr val="231F20"/>
                </a:solidFill>
                <a:latin typeface="Arial Black"/>
                <a:cs typeface="Arial Black"/>
              </a:rPr>
              <a:t>casa </a:t>
            </a:r>
            <a:r>
              <a:rPr sz="1200" spc="-130" dirty="0">
                <a:solidFill>
                  <a:srgbClr val="231F20"/>
                </a:solidFill>
                <a:latin typeface="Arial Black"/>
                <a:cs typeface="Arial Black"/>
              </a:rPr>
              <a:t>até</a:t>
            </a:r>
            <a:r>
              <a:rPr sz="1200" spc="-145" dirty="0">
                <a:solidFill>
                  <a:srgbClr val="231F20"/>
                </a:solidFill>
                <a:latin typeface="Arial Black"/>
                <a:cs typeface="Arial Black"/>
              </a:rPr>
              <a:t> </a:t>
            </a:r>
            <a:r>
              <a:rPr sz="1200" spc="-90" dirty="0">
                <a:solidFill>
                  <a:srgbClr val="231F20"/>
                </a:solidFill>
                <a:latin typeface="Arial Black"/>
                <a:cs typeface="Arial Black"/>
              </a:rPr>
              <a:t>melhorar.</a:t>
            </a:r>
            <a:endParaRPr sz="1200">
              <a:latin typeface="Arial Black"/>
              <a:cs typeface="Arial Black"/>
            </a:endParaRPr>
          </a:p>
          <a:p>
            <a:pPr>
              <a:spcBef>
                <a:spcPts val="30"/>
              </a:spcBef>
            </a:pPr>
            <a:endParaRPr sz="1500">
              <a:latin typeface="Times New Roman"/>
              <a:cs typeface="Times New Roman"/>
            </a:endParaRPr>
          </a:p>
          <a:p>
            <a:pPr marL="12698" marR="208883">
              <a:lnSpc>
                <a:spcPct val="118100"/>
              </a:lnSpc>
              <a:spcBef>
                <a:spcPts val="5"/>
              </a:spcBef>
            </a:pP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Evite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35" dirty="0">
                <a:solidFill>
                  <a:srgbClr val="231F20"/>
                </a:solidFill>
                <a:latin typeface="Arial"/>
                <a:cs typeface="Arial"/>
              </a:rPr>
              <a:t>tocar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Arial"/>
                <a:cs typeface="Arial"/>
              </a:rPr>
              <a:t>olhos,</a:t>
            </a:r>
            <a:r>
              <a:rPr sz="12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30" dirty="0">
                <a:solidFill>
                  <a:srgbClr val="231F20"/>
                </a:solidFill>
                <a:latin typeface="Arial"/>
                <a:cs typeface="Arial"/>
              </a:rPr>
              <a:t>nariz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12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20" dirty="0">
                <a:solidFill>
                  <a:srgbClr val="231F20"/>
                </a:solidFill>
                <a:latin typeface="Arial"/>
                <a:cs typeface="Arial"/>
              </a:rPr>
              <a:t>boca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45" dirty="0">
                <a:solidFill>
                  <a:srgbClr val="231F20"/>
                </a:solidFill>
                <a:latin typeface="Arial"/>
                <a:cs typeface="Arial"/>
              </a:rPr>
              <a:t>com</a:t>
            </a:r>
            <a:r>
              <a:rPr sz="12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231F20"/>
                </a:solidFill>
                <a:latin typeface="Arial"/>
                <a:cs typeface="Arial"/>
              </a:rPr>
              <a:t>as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30" dirty="0">
                <a:solidFill>
                  <a:srgbClr val="231F20"/>
                </a:solidFill>
                <a:latin typeface="Arial"/>
                <a:cs typeface="Arial"/>
              </a:rPr>
              <a:t>mãos</a:t>
            </a:r>
            <a:r>
              <a:rPr sz="12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40" dirty="0">
                <a:solidFill>
                  <a:srgbClr val="231F20"/>
                </a:solidFill>
                <a:latin typeface="Arial"/>
                <a:cs typeface="Arial"/>
              </a:rPr>
              <a:t>não  </a:t>
            </a:r>
            <a:r>
              <a:rPr sz="1200" spc="5" dirty="0">
                <a:solidFill>
                  <a:srgbClr val="231F20"/>
                </a:solidFill>
                <a:latin typeface="Arial"/>
                <a:cs typeface="Arial"/>
              </a:rPr>
              <a:t>lavadas. Ao </a:t>
            </a:r>
            <a:r>
              <a:rPr sz="1200" spc="20" dirty="0">
                <a:solidFill>
                  <a:srgbClr val="231F20"/>
                </a:solidFill>
                <a:latin typeface="Arial"/>
                <a:cs typeface="Arial"/>
              </a:rPr>
              <a:t>tocar, </a:t>
            </a:r>
            <a:r>
              <a:rPr sz="1200" spc="11" dirty="0">
                <a:solidFill>
                  <a:srgbClr val="231F20"/>
                </a:solidFill>
                <a:latin typeface="Arial"/>
                <a:cs typeface="Arial"/>
              </a:rPr>
              <a:t>lave </a:t>
            </a:r>
            <a:r>
              <a:rPr sz="1200" spc="35" dirty="0">
                <a:solidFill>
                  <a:srgbClr val="231F20"/>
                </a:solidFill>
                <a:latin typeface="Arial"/>
                <a:cs typeface="Arial"/>
              </a:rPr>
              <a:t>sempre </a:t>
            </a:r>
            <a:r>
              <a:rPr sz="1200" spc="-20" dirty="0">
                <a:solidFill>
                  <a:srgbClr val="231F20"/>
                </a:solidFill>
                <a:latin typeface="Arial"/>
                <a:cs typeface="Arial"/>
              </a:rPr>
              <a:t>as </a:t>
            </a:r>
            <a:r>
              <a:rPr sz="1200" spc="30" dirty="0">
                <a:solidFill>
                  <a:srgbClr val="231F20"/>
                </a:solidFill>
                <a:latin typeface="Arial"/>
                <a:cs typeface="Arial"/>
              </a:rPr>
              <a:t>mãos</a:t>
            </a:r>
            <a:r>
              <a:rPr sz="1200" spc="-22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45" dirty="0">
                <a:solidFill>
                  <a:srgbClr val="231F20"/>
                </a:solidFill>
                <a:latin typeface="Arial"/>
                <a:cs typeface="Arial"/>
              </a:rPr>
              <a:t>como</a:t>
            </a:r>
            <a:endParaRPr sz="1200">
              <a:latin typeface="Arial"/>
              <a:cs typeface="Arial"/>
            </a:endParaRPr>
          </a:p>
          <a:p>
            <a:pPr marL="12698">
              <a:spcBef>
                <a:spcPts val="258"/>
              </a:spcBef>
            </a:pPr>
            <a:r>
              <a:rPr sz="1200" spc="15" dirty="0">
                <a:solidFill>
                  <a:srgbClr val="231F20"/>
                </a:solidFill>
                <a:latin typeface="Arial"/>
                <a:cs typeface="Arial"/>
              </a:rPr>
              <a:t>já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30" dirty="0">
                <a:solidFill>
                  <a:srgbClr val="231F20"/>
                </a:solidFill>
                <a:latin typeface="Arial"/>
                <a:cs typeface="Arial"/>
              </a:rPr>
              <a:t>indicado.</a:t>
            </a:r>
            <a:endParaRPr sz="1200">
              <a:latin typeface="Arial"/>
              <a:cs typeface="Arial"/>
            </a:endParaRPr>
          </a:p>
          <a:p>
            <a:pPr>
              <a:spcBef>
                <a:spcPts val="30"/>
              </a:spcBef>
            </a:pPr>
            <a:endParaRPr sz="1500">
              <a:latin typeface="Times New Roman"/>
              <a:cs typeface="Times New Roman"/>
            </a:endParaRPr>
          </a:p>
          <a:p>
            <a:pPr marL="12698" marR="711091">
              <a:lnSpc>
                <a:spcPct val="118100"/>
              </a:lnSpc>
            </a:pPr>
            <a:r>
              <a:rPr sz="1200" spc="30" dirty="0">
                <a:solidFill>
                  <a:srgbClr val="231F20"/>
                </a:solidFill>
                <a:latin typeface="Arial"/>
                <a:cs typeface="Arial"/>
              </a:rPr>
              <a:t>Não</a:t>
            </a:r>
            <a:r>
              <a:rPr sz="12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40" dirty="0">
                <a:solidFill>
                  <a:srgbClr val="231F20"/>
                </a:solidFill>
                <a:latin typeface="Arial"/>
                <a:cs typeface="Arial"/>
              </a:rPr>
              <a:t>compartilhe</a:t>
            </a:r>
            <a:r>
              <a:rPr sz="12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40" dirty="0">
                <a:solidFill>
                  <a:srgbClr val="231F20"/>
                </a:solidFill>
                <a:latin typeface="Arial"/>
                <a:cs typeface="Arial"/>
              </a:rPr>
              <a:t>objetos</a:t>
            </a:r>
            <a:r>
              <a:rPr sz="12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35" dirty="0">
                <a:solidFill>
                  <a:srgbClr val="231F20"/>
                </a:solidFill>
                <a:latin typeface="Arial"/>
                <a:cs typeface="Arial"/>
              </a:rPr>
              <a:t>de</a:t>
            </a:r>
            <a:r>
              <a:rPr sz="12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30" dirty="0">
                <a:solidFill>
                  <a:srgbClr val="231F20"/>
                </a:solidFill>
                <a:latin typeface="Arial"/>
                <a:cs typeface="Arial"/>
              </a:rPr>
              <a:t>uso</a:t>
            </a:r>
            <a:r>
              <a:rPr sz="12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231F20"/>
                </a:solidFill>
                <a:latin typeface="Arial"/>
                <a:cs typeface="Arial"/>
              </a:rPr>
              <a:t>pessoal,  </a:t>
            </a:r>
            <a:r>
              <a:rPr sz="1200" spc="45" dirty="0">
                <a:solidFill>
                  <a:srgbClr val="231F20"/>
                </a:solidFill>
                <a:latin typeface="Arial"/>
                <a:cs typeface="Arial"/>
              </a:rPr>
              <a:t>como </a:t>
            </a:r>
            <a:r>
              <a:rPr sz="1200" spc="20" dirty="0">
                <a:solidFill>
                  <a:srgbClr val="231F20"/>
                </a:solidFill>
                <a:latin typeface="Arial"/>
                <a:cs typeface="Arial"/>
              </a:rPr>
              <a:t>talheres, </a:t>
            </a:r>
            <a:r>
              <a:rPr sz="1200" spc="15" dirty="0">
                <a:solidFill>
                  <a:srgbClr val="231F20"/>
                </a:solidFill>
                <a:latin typeface="Arial"/>
                <a:cs typeface="Arial"/>
              </a:rPr>
              <a:t>toalhas, </a:t>
            </a:r>
            <a:r>
              <a:rPr sz="1200" spc="45" dirty="0">
                <a:solidFill>
                  <a:srgbClr val="231F20"/>
                </a:solidFill>
                <a:latin typeface="Arial"/>
                <a:cs typeface="Arial"/>
              </a:rPr>
              <a:t>pratos</a:t>
            </a:r>
            <a:r>
              <a:rPr sz="1200" spc="-2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231F20"/>
                </a:solidFill>
                <a:latin typeface="Arial"/>
                <a:cs typeface="Arial"/>
              </a:rPr>
              <a:t>e </a:t>
            </a:r>
            <a:r>
              <a:rPr sz="1200" spc="11" dirty="0">
                <a:solidFill>
                  <a:srgbClr val="231F20"/>
                </a:solidFill>
                <a:latin typeface="Arial"/>
                <a:cs typeface="Arial"/>
              </a:rPr>
              <a:t>copos.</a:t>
            </a:r>
            <a:endParaRPr sz="1200">
              <a:latin typeface="Arial"/>
              <a:cs typeface="Arial"/>
            </a:endParaRPr>
          </a:p>
          <a:p>
            <a:pPr>
              <a:spcBef>
                <a:spcPts val="30"/>
              </a:spcBef>
            </a:pPr>
            <a:endParaRPr sz="1500">
              <a:latin typeface="Times New Roman"/>
              <a:cs typeface="Times New Roman"/>
            </a:endParaRPr>
          </a:p>
          <a:p>
            <a:pPr marL="52061" marR="337769" indent="-39999">
              <a:lnSpc>
                <a:spcPct val="118100"/>
              </a:lnSpc>
            </a:pP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Evite </a:t>
            </a:r>
            <a:r>
              <a:rPr sz="1200" spc="20" dirty="0">
                <a:solidFill>
                  <a:srgbClr val="231F20"/>
                </a:solidFill>
                <a:latin typeface="Arial"/>
                <a:cs typeface="Arial"/>
              </a:rPr>
              <a:t>aglomerações </a:t>
            </a:r>
            <a:r>
              <a:rPr sz="1200" spc="5" dirty="0">
                <a:solidFill>
                  <a:srgbClr val="231F20"/>
                </a:solidFill>
                <a:latin typeface="Arial"/>
                <a:cs typeface="Arial"/>
              </a:rPr>
              <a:t>e </a:t>
            </a:r>
            <a:r>
              <a:rPr sz="1200" spc="45" dirty="0">
                <a:solidFill>
                  <a:srgbClr val="231F20"/>
                </a:solidFill>
                <a:latin typeface="Arial"/>
                <a:cs typeface="Arial"/>
              </a:rPr>
              <a:t>mantenha </a:t>
            </a:r>
            <a:r>
              <a:rPr sz="1200" spc="11" dirty="0">
                <a:solidFill>
                  <a:srgbClr val="231F20"/>
                </a:solidFill>
                <a:latin typeface="Arial"/>
                <a:cs typeface="Arial"/>
              </a:rPr>
              <a:t>os</a:t>
            </a:r>
            <a:r>
              <a:rPr sz="1200" spc="-22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35" dirty="0">
                <a:solidFill>
                  <a:srgbClr val="231F20"/>
                </a:solidFill>
                <a:latin typeface="Arial"/>
                <a:cs typeface="Arial"/>
              </a:rPr>
              <a:t>ambientes  </a:t>
            </a:r>
            <a:r>
              <a:rPr sz="1200" spc="25" dirty="0">
                <a:solidFill>
                  <a:srgbClr val="231F20"/>
                </a:solidFill>
                <a:latin typeface="Arial"/>
                <a:cs typeface="Arial"/>
              </a:rPr>
              <a:t>ventilados.</a:t>
            </a:r>
            <a:endParaRPr sz="1200">
              <a:latin typeface="Arial"/>
              <a:cs typeface="Arial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973298" y="2021014"/>
            <a:ext cx="198755" cy="0"/>
          </a:xfrm>
          <a:custGeom>
            <a:avLst/>
            <a:gdLst/>
            <a:ahLst/>
            <a:cxnLst/>
            <a:rect l="l" t="t" r="r" b="b"/>
            <a:pathLst>
              <a:path w="198755">
                <a:moveTo>
                  <a:pt x="0" y="0"/>
                </a:moveTo>
                <a:lnTo>
                  <a:pt x="198335" y="0"/>
                </a:lnTo>
              </a:path>
            </a:pathLst>
          </a:custGeom>
          <a:ln w="63499">
            <a:solidFill>
              <a:srgbClr val="14331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973298" y="1963865"/>
            <a:ext cx="76200" cy="25400"/>
          </a:xfrm>
          <a:custGeom>
            <a:avLst/>
            <a:gdLst/>
            <a:ahLst/>
            <a:cxnLst/>
            <a:rect l="l" t="t" r="r" b="b"/>
            <a:pathLst>
              <a:path w="76200" h="25400">
                <a:moveTo>
                  <a:pt x="0" y="25399"/>
                </a:moveTo>
                <a:lnTo>
                  <a:pt x="75780" y="25399"/>
                </a:lnTo>
                <a:lnTo>
                  <a:pt x="75780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1433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973298" y="1935924"/>
            <a:ext cx="188595" cy="0"/>
          </a:xfrm>
          <a:custGeom>
            <a:avLst/>
            <a:gdLst/>
            <a:ahLst/>
            <a:cxnLst/>
            <a:rect l="l" t="t" r="r" b="b"/>
            <a:pathLst>
              <a:path w="188594">
                <a:moveTo>
                  <a:pt x="0" y="0"/>
                </a:moveTo>
                <a:lnTo>
                  <a:pt x="188455" y="0"/>
                </a:lnTo>
              </a:path>
            </a:pathLst>
          </a:custGeom>
          <a:ln w="55880">
            <a:solidFill>
              <a:srgbClr val="14331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973298" y="1885125"/>
            <a:ext cx="76200" cy="22859"/>
          </a:xfrm>
          <a:custGeom>
            <a:avLst/>
            <a:gdLst/>
            <a:ahLst/>
            <a:cxnLst/>
            <a:rect l="l" t="t" r="r" b="b"/>
            <a:pathLst>
              <a:path w="76200" h="22860">
                <a:moveTo>
                  <a:pt x="0" y="22860"/>
                </a:moveTo>
                <a:lnTo>
                  <a:pt x="75780" y="22860"/>
                </a:lnTo>
                <a:lnTo>
                  <a:pt x="75780" y="0"/>
                </a:lnTo>
                <a:lnTo>
                  <a:pt x="0" y="0"/>
                </a:lnTo>
                <a:lnTo>
                  <a:pt x="0" y="22860"/>
                </a:lnTo>
                <a:close/>
              </a:path>
            </a:pathLst>
          </a:custGeom>
          <a:solidFill>
            <a:srgbClr val="1433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973298" y="1853374"/>
            <a:ext cx="196850" cy="0"/>
          </a:xfrm>
          <a:custGeom>
            <a:avLst/>
            <a:gdLst/>
            <a:ahLst/>
            <a:cxnLst/>
            <a:rect l="l" t="t" r="r" b="b"/>
            <a:pathLst>
              <a:path w="196850">
                <a:moveTo>
                  <a:pt x="0" y="0"/>
                </a:moveTo>
                <a:lnTo>
                  <a:pt x="196684" y="0"/>
                </a:lnTo>
              </a:path>
            </a:pathLst>
          </a:custGeom>
          <a:ln w="63500">
            <a:solidFill>
              <a:srgbClr val="14331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267049" y="1869395"/>
            <a:ext cx="186055" cy="187325"/>
          </a:xfrm>
          <a:custGeom>
            <a:avLst/>
            <a:gdLst/>
            <a:ahLst/>
            <a:cxnLst/>
            <a:rect l="l" t="t" r="r" b="b"/>
            <a:pathLst>
              <a:path w="186055" h="187325">
                <a:moveTo>
                  <a:pt x="68529" y="75095"/>
                </a:moveTo>
                <a:lnTo>
                  <a:pt x="40167" y="78799"/>
                </a:lnTo>
                <a:lnTo>
                  <a:pt x="18572" y="89641"/>
                </a:lnTo>
                <a:lnTo>
                  <a:pt x="4823" y="107215"/>
                </a:lnTo>
                <a:lnTo>
                  <a:pt x="0" y="131114"/>
                </a:lnTo>
                <a:lnTo>
                  <a:pt x="0" y="131775"/>
                </a:lnTo>
                <a:lnTo>
                  <a:pt x="4348" y="155435"/>
                </a:lnTo>
                <a:lnTo>
                  <a:pt x="16511" y="172793"/>
                </a:lnTo>
                <a:lnTo>
                  <a:pt x="35163" y="183478"/>
                </a:lnTo>
                <a:lnTo>
                  <a:pt x="58978" y="187121"/>
                </a:lnTo>
                <a:lnTo>
                  <a:pt x="74744" y="185519"/>
                </a:lnTo>
                <a:lnTo>
                  <a:pt x="88536" y="180982"/>
                </a:lnTo>
                <a:lnTo>
                  <a:pt x="100478" y="173914"/>
                </a:lnTo>
                <a:lnTo>
                  <a:pt x="110693" y="164719"/>
                </a:lnTo>
                <a:lnTo>
                  <a:pt x="185483" y="164719"/>
                </a:lnTo>
                <a:lnTo>
                  <a:pt x="185483" y="143954"/>
                </a:lnTo>
                <a:lnTo>
                  <a:pt x="79070" y="143954"/>
                </a:lnTo>
                <a:lnTo>
                  <a:pt x="71500" y="137045"/>
                </a:lnTo>
                <a:lnTo>
                  <a:pt x="71500" y="125844"/>
                </a:lnTo>
                <a:lnTo>
                  <a:pt x="73016" y="117979"/>
                </a:lnTo>
                <a:lnTo>
                  <a:pt x="77462" y="111598"/>
                </a:lnTo>
                <a:lnTo>
                  <a:pt x="84686" y="107316"/>
                </a:lnTo>
                <a:lnTo>
                  <a:pt x="94538" y="105752"/>
                </a:lnTo>
                <a:lnTo>
                  <a:pt x="185483" y="105752"/>
                </a:lnTo>
                <a:lnTo>
                  <a:pt x="185483" y="81699"/>
                </a:lnTo>
                <a:lnTo>
                  <a:pt x="111023" y="81699"/>
                </a:lnTo>
                <a:lnTo>
                  <a:pt x="103183" y="79279"/>
                </a:lnTo>
                <a:lnTo>
                  <a:pt x="92500" y="77163"/>
                </a:lnTo>
                <a:lnTo>
                  <a:pt x="80455" y="75664"/>
                </a:lnTo>
                <a:lnTo>
                  <a:pt x="68529" y="75095"/>
                </a:lnTo>
                <a:close/>
              </a:path>
              <a:path w="186055" h="187325">
                <a:moveTo>
                  <a:pt x="185483" y="164719"/>
                </a:moveTo>
                <a:lnTo>
                  <a:pt x="110693" y="164719"/>
                </a:lnTo>
                <a:lnTo>
                  <a:pt x="110693" y="182841"/>
                </a:lnTo>
                <a:lnTo>
                  <a:pt x="185483" y="182841"/>
                </a:lnTo>
                <a:lnTo>
                  <a:pt x="185483" y="164719"/>
                </a:lnTo>
                <a:close/>
              </a:path>
              <a:path w="186055" h="187325">
                <a:moveTo>
                  <a:pt x="185483" y="105752"/>
                </a:moveTo>
                <a:lnTo>
                  <a:pt x="100812" y="105752"/>
                </a:lnTo>
                <a:lnTo>
                  <a:pt x="107403" y="107061"/>
                </a:lnTo>
                <a:lnTo>
                  <a:pt x="111683" y="108712"/>
                </a:lnTo>
                <a:lnTo>
                  <a:pt x="111683" y="116293"/>
                </a:lnTo>
                <a:lnTo>
                  <a:pt x="109933" y="127838"/>
                </a:lnTo>
                <a:lnTo>
                  <a:pt x="105095" y="136544"/>
                </a:lnTo>
                <a:lnTo>
                  <a:pt x="97785" y="142039"/>
                </a:lnTo>
                <a:lnTo>
                  <a:pt x="88620" y="143954"/>
                </a:lnTo>
                <a:lnTo>
                  <a:pt x="185483" y="143954"/>
                </a:lnTo>
                <a:lnTo>
                  <a:pt x="185483" y="105752"/>
                </a:lnTo>
                <a:close/>
              </a:path>
              <a:path w="186055" h="187325">
                <a:moveTo>
                  <a:pt x="182356" y="52717"/>
                </a:moveTo>
                <a:lnTo>
                  <a:pt x="77736" y="52717"/>
                </a:lnTo>
                <a:lnTo>
                  <a:pt x="92672" y="54467"/>
                </a:lnTo>
                <a:lnTo>
                  <a:pt x="103033" y="59551"/>
                </a:lnTo>
                <a:lnTo>
                  <a:pt x="109067" y="67724"/>
                </a:lnTo>
                <a:lnTo>
                  <a:pt x="111023" y="78740"/>
                </a:lnTo>
                <a:lnTo>
                  <a:pt x="111023" y="81699"/>
                </a:lnTo>
                <a:lnTo>
                  <a:pt x="185483" y="81699"/>
                </a:lnTo>
                <a:lnTo>
                  <a:pt x="185389" y="78740"/>
                </a:lnTo>
                <a:lnTo>
                  <a:pt x="184449" y="62390"/>
                </a:lnTo>
                <a:lnTo>
                  <a:pt x="182356" y="52717"/>
                </a:lnTo>
                <a:close/>
              </a:path>
              <a:path w="186055" h="187325">
                <a:moveTo>
                  <a:pt x="90601" y="0"/>
                </a:moveTo>
                <a:lnTo>
                  <a:pt x="68472" y="946"/>
                </a:lnTo>
                <a:lnTo>
                  <a:pt x="48753" y="3622"/>
                </a:lnTo>
                <a:lnTo>
                  <a:pt x="31013" y="7779"/>
                </a:lnTo>
                <a:lnTo>
                  <a:pt x="14820" y="13169"/>
                </a:lnTo>
                <a:lnTo>
                  <a:pt x="28003" y="62928"/>
                </a:lnTo>
                <a:lnTo>
                  <a:pt x="39851" y="58691"/>
                </a:lnTo>
                <a:lnTo>
                  <a:pt x="51884" y="55475"/>
                </a:lnTo>
                <a:lnTo>
                  <a:pt x="64409" y="53432"/>
                </a:lnTo>
                <a:lnTo>
                  <a:pt x="77736" y="52717"/>
                </a:lnTo>
                <a:lnTo>
                  <a:pt x="182356" y="52717"/>
                </a:lnTo>
                <a:lnTo>
                  <a:pt x="181160" y="47191"/>
                </a:lnTo>
                <a:lnTo>
                  <a:pt x="153281" y="13056"/>
                </a:lnTo>
                <a:lnTo>
                  <a:pt x="115692" y="1429"/>
                </a:lnTo>
                <a:lnTo>
                  <a:pt x="90601" y="0"/>
                </a:lnTo>
                <a:close/>
              </a:path>
            </a:pathLst>
          </a:custGeom>
          <a:solidFill>
            <a:srgbClr val="1433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468306" y="1868068"/>
            <a:ext cx="205740" cy="238125"/>
          </a:xfrm>
          <a:custGeom>
            <a:avLst/>
            <a:gdLst/>
            <a:ahLst/>
            <a:cxnLst/>
            <a:rect l="l" t="t" r="r" b="b"/>
            <a:pathLst>
              <a:path w="205739" h="238125">
                <a:moveTo>
                  <a:pt x="24338" y="170002"/>
                </a:moveTo>
                <a:lnTo>
                  <a:pt x="1275" y="215125"/>
                </a:lnTo>
                <a:lnTo>
                  <a:pt x="23493" y="224740"/>
                </a:lnTo>
                <a:lnTo>
                  <a:pt x="47105" y="231767"/>
                </a:lnTo>
                <a:lnTo>
                  <a:pt x="72757" y="236076"/>
                </a:lnTo>
                <a:lnTo>
                  <a:pt x="101097" y="237540"/>
                </a:lnTo>
                <a:lnTo>
                  <a:pt x="128447" y="235693"/>
                </a:lnTo>
                <a:lnTo>
                  <a:pt x="168322" y="222115"/>
                </a:lnTo>
                <a:lnTo>
                  <a:pt x="197402" y="187121"/>
                </a:lnTo>
                <a:lnTo>
                  <a:pt x="89248" y="187121"/>
                </a:lnTo>
                <a:lnTo>
                  <a:pt x="71500" y="185929"/>
                </a:lnTo>
                <a:lnTo>
                  <a:pt x="55055" y="182514"/>
                </a:lnTo>
                <a:lnTo>
                  <a:pt x="39479" y="177124"/>
                </a:lnTo>
                <a:lnTo>
                  <a:pt x="24338" y="170002"/>
                </a:lnTo>
                <a:close/>
              </a:path>
              <a:path w="205739" h="238125">
                <a:moveTo>
                  <a:pt x="205331" y="142328"/>
                </a:moveTo>
                <a:lnTo>
                  <a:pt x="132085" y="142328"/>
                </a:lnTo>
                <a:lnTo>
                  <a:pt x="132085" y="147599"/>
                </a:lnTo>
                <a:lnTo>
                  <a:pt x="129328" y="164335"/>
                </a:lnTo>
                <a:lnTo>
                  <a:pt x="121163" y="176747"/>
                </a:lnTo>
                <a:lnTo>
                  <a:pt x="107750" y="184466"/>
                </a:lnTo>
                <a:lnTo>
                  <a:pt x="89248" y="187121"/>
                </a:lnTo>
                <a:lnTo>
                  <a:pt x="197402" y="187121"/>
                </a:lnTo>
                <a:lnTo>
                  <a:pt x="200018" y="181240"/>
                </a:lnTo>
                <a:lnTo>
                  <a:pt x="204201" y="161748"/>
                </a:lnTo>
                <a:lnTo>
                  <a:pt x="205331" y="142328"/>
                </a:lnTo>
                <a:close/>
              </a:path>
              <a:path w="205739" h="238125">
                <a:moveTo>
                  <a:pt x="75723" y="0"/>
                </a:moveTo>
                <a:lnTo>
                  <a:pt x="46378" y="5988"/>
                </a:lnTo>
                <a:lnTo>
                  <a:pt x="22273" y="22942"/>
                </a:lnTo>
                <a:lnTo>
                  <a:pt x="5948" y="49345"/>
                </a:lnTo>
                <a:lnTo>
                  <a:pt x="0" y="83350"/>
                </a:lnTo>
                <a:lnTo>
                  <a:pt x="0" y="84670"/>
                </a:lnTo>
                <a:lnTo>
                  <a:pt x="5920" y="118252"/>
                </a:lnTo>
                <a:lnTo>
                  <a:pt x="22556" y="144345"/>
                </a:lnTo>
                <a:lnTo>
                  <a:pt x="47900" y="161107"/>
                </a:lnTo>
                <a:lnTo>
                  <a:pt x="80003" y="167030"/>
                </a:lnTo>
                <a:lnTo>
                  <a:pt x="97267" y="164792"/>
                </a:lnTo>
                <a:lnTo>
                  <a:pt x="111597" y="159004"/>
                </a:lnTo>
                <a:lnTo>
                  <a:pt x="123151" y="151053"/>
                </a:lnTo>
                <a:lnTo>
                  <a:pt x="132085" y="142328"/>
                </a:lnTo>
                <a:lnTo>
                  <a:pt x="205331" y="142328"/>
                </a:lnTo>
                <a:lnTo>
                  <a:pt x="205542" y="138709"/>
                </a:lnTo>
                <a:lnTo>
                  <a:pt x="205542" y="112344"/>
                </a:lnTo>
                <a:lnTo>
                  <a:pt x="102418" y="112344"/>
                </a:lnTo>
                <a:lnTo>
                  <a:pt x="90085" y="110197"/>
                </a:lnTo>
                <a:lnTo>
                  <a:pt x="80623" y="104313"/>
                </a:lnTo>
                <a:lnTo>
                  <a:pt x="74559" y="95526"/>
                </a:lnTo>
                <a:lnTo>
                  <a:pt x="72421" y="84670"/>
                </a:lnTo>
                <a:lnTo>
                  <a:pt x="72545" y="83350"/>
                </a:lnTo>
                <a:lnTo>
                  <a:pt x="102418" y="55346"/>
                </a:lnTo>
                <a:lnTo>
                  <a:pt x="205542" y="55346"/>
                </a:lnTo>
                <a:lnTo>
                  <a:pt x="205542" y="23393"/>
                </a:lnTo>
                <a:lnTo>
                  <a:pt x="130752" y="23393"/>
                </a:lnTo>
                <a:lnTo>
                  <a:pt x="120298" y="14042"/>
                </a:lnTo>
                <a:lnTo>
                  <a:pt x="108176" y="6634"/>
                </a:lnTo>
                <a:lnTo>
                  <a:pt x="93585" y="1756"/>
                </a:lnTo>
                <a:lnTo>
                  <a:pt x="75723" y="0"/>
                </a:lnTo>
                <a:close/>
              </a:path>
              <a:path w="205739" h="238125">
                <a:moveTo>
                  <a:pt x="205542" y="55346"/>
                </a:moveTo>
                <a:lnTo>
                  <a:pt x="102418" y="55346"/>
                </a:lnTo>
                <a:lnTo>
                  <a:pt x="114747" y="57545"/>
                </a:lnTo>
                <a:lnTo>
                  <a:pt x="124200" y="63542"/>
                </a:lnTo>
                <a:lnTo>
                  <a:pt x="130255" y="72443"/>
                </a:lnTo>
                <a:lnTo>
                  <a:pt x="132390" y="83350"/>
                </a:lnTo>
                <a:lnTo>
                  <a:pt x="132266" y="84670"/>
                </a:lnTo>
                <a:lnTo>
                  <a:pt x="130302" y="95113"/>
                </a:lnTo>
                <a:lnTo>
                  <a:pt x="124324" y="104111"/>
                </a:lnTo>
                <a:lnTo>
                  <a:pt x="114886" y="110142"/>
                </a:lnTo>
                <a:lnTo>
                  <a:pt x="102418" y="112344"/>
                </a:lnTo>
                <a:lnTo>
                  <a:pt x="205542" y="112344"/>
                </a:lnTo>
                <a:lnTo>
                  <a:pt x="205542" y="55346"/>
                </a:lnTo>
                <a:close/>
              </a:path>
              <a:path w="205739" h="238125">
                <a:moveTo>
                  <a:pt x="205542" y="4292"/>
                </a:moveTo>
                <a:lnTo>
                  <a:pt x="130752" y="4292"/>
                </a:lnTo>
                <a:lnTo>
                  <a:pt x="130752" y="23393"/>
                </a:lnTo>
                <a:lnTo>
                  <a:pt x="205542" y="23393"/>
                </a:lnTo>
                <a:lnTo>
                  <a:pt x="205542" y="4292"/>
                </a:lnTo>
                <a:close/>
              </a:path>
            </a:pathLst>
          </a:custGeom>
          <a:solidFill>
            <a:srgbClr val="1433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690558" y="1868074"/>
            <a:ext cx="202565" cy="188595"/>
          </a:xfrm>
          <a:custGeom>
            <a:avLst/>
            <a:gdLst/>
            <a:ahLst/>
            <a:cxnLst/>
            <a:rect l="l" t="t" r="r" b="b"/>
            <a:pathLst>
              <a:path w="202564" h="188594">
                <a:moveTo>
                  <a:pt x="101472" y="0"/>
                </a:moveTo>
                <a:lnTo>
                  <a:pt x="60596" y="7589"/>
                </a:lnTo>
                <a:lnTo>
                  <a:pt x="28495" y="28089"/>
                </a:lnTo>
                <a:lnTo>
                  <a:pt x="7514" y="58100"/>
                </a:lnTo>
                <a:lnTo>
                  <a:pt x="0" y="94221"/>
                </a:lnTo>
                <a:lnTo>
                  <a:pt x="0" y="94881"/>
                </a:lnTo>
                <a:lnTo>
                  <a:pt x="7458" y="130899"/>
                </a:lnTo>
                <a:lnTo>
                  <a:pt x="28289" y="160683"/>
                </a:lnTo>
                <a:lnTo>
                  <a:pt x="60178" y="180956"/>
                </a:lnTo>
                <a:lnTo>
                  <a:pt x="100812" y="188442"/>
                </a:lnTo>
                <a:lnTo>
                  <a:pt x="141674" y="180853"/>
                </a:lnTo>
                <a:lnTo>
                  <a:pt x="173767" y="160353"/>
                </a:lnTo>
                <a:lnTo>
                  <a:pt x="194745" y="130342"/>
                </a:lnTo>
                <a:lnTo>
                  <a:pt x="195612" y="126174"/>
                </a:lnTo>
                <a:lnTo>
                  <a:pt x="101472" y="126174"/>
                </a:lnTo>
                <a:lnTo>
                  <a:pt x="89892" y="123683"/>
                </a:lnTo>
                <a:lnTo>
                  <a:pt x="80475" y="116870"/>
                </a:lnTo>
                <a:lnTo>
                  <a:pt x="74146" y="106720"/>
                </a:lnTo>
                <a:lnTo>
                  <a:pt x="71953" y="94881"/>
                </a:lnTo>
                <a:lnTo>
                  <a:pt x="71831" y="93560"/>
                </a:lnTo>
                <a:lnTo>
                  <a:pt x="73996" y="81438"/>
                </a:lnTo>
                <a:lnTo>
                  <a:pt x="80021" y="71485"/>
                </a:lnTo>
                <a:lnTo>
                  <a:pt x="89195" y="64746"/>
                </a:lnTo>
                <a:lnTo>
                  <a:pt x="100812" y="62268"/>
                </a:lnTo>
                <a:lnTo>
                  <a:pt x="195781" y="62268"/>
                </a:lnTo>
                <a:lnTo>
                  <a:pt x="194802" y="57537"/>
                </a:lnTo>
                <a:lnTo>
                  <a:pt x="173974" y="27754"/>
                </a:lnTo>
                <a:lnTo>
                  <a:pt x="142091" y="7484"/>
                </a:lnTo>
                <a:lnTo>
                  <a:pt x="101472" y="0"/>
                </a:lnTo>
                <a:close/>
              </a:path>
              <a:path w="202564" h="188594">
                <a:moveTo>
                  <a:pt x="195781" y="62268"/>
                </a:moveTo>
                <a:lnTo>
                  <a:pt x="100812" y="62268"/>
                </a:lnTo>
                <a:lnTo>
                  <a:pt x="112387" y="64756"/>
                </a:lnTo>
                <a:lnTo>
                  <a:pt x="121805" y="71567"/>
                </a:lnTo>
                <a:lnTo>
                  <a:pt x="128137" y="81716"/>
                </a:lnTo>
                <a:lnTo>
                  <a:pt x="130332" y="93560"/>
                </a:lnTo>
                <a:lnTo>
                  <a:pt x="130454" y="94881"/>
                </a:lnTo>
                <a:lnTo>
                  <a:pt x="128287" y="106998"/>
                </a:lnTo>
                <a:lnTo>
                  <a:pt x="122259" y="116952"/>
                </a:lnTo>
                <a:lnTo>
                  <a:pt x="113084" y="123694"/>
                </a:lnTo>
                <a:lnTo>
                  <a:pt x="101472" y="126174"/>
                </a:lnTo>
                <a:lnTo>
                  <a:pt x="195612" y="126174"/>
                </a:lnTo>
                <a:lnTo>
                  <a:pt x="202260" y="94221"/>
                </a:lnTo>
                <a:lnTo>
                  <a:pt x="202260" y="93560"/>
                </a:lnTo>
                <a:lnTo>
                  <a:pt x="195781" y="62268"/>
                </a:lnTo>
                <a:close/>
              </a:path>
            </a:pathLst>
          </a:custGeom>
          <a:solidFill>
            <a:srgbClr val="1433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909540" y="1869728"/>
            <a:ext cx="131445" cy="182880"/>
          </a:xfrm>
          <a:custGeom>
            <a:avLst/>
            <a:gdLst/>
            <a:ahLst/>
            <a:cxnLst/>
            <a:rect l="l" t="t" r="r" b="b"/>
            <a:pathLst>
              <a:path w="131444" h="182880">
                <a:moveTo>
                  <a:pt x="74790" y="2628"/>
                </a:moveTo>
                <a:lnTo>
                  <a:pt x="0" y="2628"/>
                </a:lnTo>
                <a:lnTo>
                  <a:pt x="0" y="182511"/>
                </a:lnTo>
                <a:lnTo>
                  <a:pt x="74790" y="182511"/>
                </a:lnTo>
                <a:lnTo>
                  <a:pt x="74790" y="136715"/>
                </a:lnTo>
                <a:lnTo>
                  <a:pt x="77909" y="110934"/>
                </a:lnTo>
                <a:lnTo>
                  <a:pt x="87144" y="93097"/>
                </a:lnTo>
                <a:lnTo>
                  <a:pt x="102308" y="82737"/>
                </a:lnTo>
                <a:lnTo>
                  <a:pt x="123215" y="79387"/>
                </a:lnTo>
                <a:lnTo>
                  <a:pt x="131140" y="79387"/>
                </a:lnTo>
                <a:lnTo>
                  <a:pt x="131140" y="38861"/>
                </a:lnTo>
                <a:lnTo>
                  <a:pt x="74790" y="38861"/>
                </a:lnTo>
                <a:lnTo>
                  <a:pt x="74790" y="2628"/>
                </a:lnTo>
                <a:close/>
              </a:path>
              <a:path w="131444" h="182880">
                <a:moveTo>
                  <a:pt x="131140" y="0"/>
                </a:moveTo>
                <a:lnTo>
                  <a:pt x="111255" y="2087"/>
                </a:lnTo>
                <a:lnTo>
                  <a:pt x="95669" y="9796"/>
                </a:lnTo>
                <a:lnTo>
                  <a:pt x="83730" y="22322"/>
                </a:lnTo>
                <a:lnTo>
                  <a:pt x="74790" y="38861"/>
                </a:lnTo>
                <a:lnTo>
                  <a:pt x="131140" y="38861"/>
                </a:lnTo>
                <a:lnTo>
                  <a:pt x="131140" y="0"/>
                </a:lnTo>
                <a:close/>
              </a:path>
            </a:pathLst>
          </a:custGeom>
          <a:solidFill>
            <a:srgbClr val="1433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038314" y="1869395"/>
            <a:ext cx="186055" cy="187325"/>
          </a:xfrm>
          <a:custGeom>
            <a:avLst/>
            <a:gdLst/>
            <a:ahLst/>
            <a:cxnLst/>
            <a:rect l="l" t="t" r="r" b="b"/>
            <a:pathLst>
              <a:path w="186055" h="187325">
                <a:moveTo>
                  <a:pt x="68529" y="75095"/>
                </a:moveTo>
                <a:lnTo>
                  <a:pt x="40172" y="78799"/>
                </a:lnTo>
                <a:lnTo>
                  <a:pt x="18576" y="89641"/>
                </a:lnTo>
                <a:lnTo>
                  <a:pt x="4824" y="107215"/>
                </a:lnTo>
                <a:lnTo>
                  <a:pt x="0" y="131114"/>
                </a:lnTo>
                <a:lnTo>
                  <a:pt x="0" y="131775"/>
                </a:lnTo>
                <a:lnTo>
                  <a:pt x="4348" y="155435"/>
                </a:lnTo>
                <a:lnTo>
                  <a:pt x="16511" y="172793"/>
                </a:lnTo>
                <a:lnTo>
                  <a:pt x="35163" y="183478"/>
                </a:lnTo>
                <a:lnTo>
                  <a:pt x="58978" y="187121"/>
                </a:lnTo>
                <a:lnTo>
                  <a:pt x="74749" y="185519"/>
                </a:lnTo>
                <a:lnTo>
                  <a:pt x="88541" y="180982"/>
                </a:lnTo>
                <a:lnTo>
                  <a:pt x="100480" y="173914"/>
                </a:lnTo>
                <a:lnTo>
                  <a:pt x="110693" y="164719"/>
                </a:lnTo>
                <a:lnTo>
                  <a:pt x="185483" y="164719"/>
                </a:lnTo>
                <a:lnTo>
                  <a:pt x="185483" y="143954"/>
                </a:lnTo>
                <a:lnTo>
                  <a:pt x="79070" y="143954"/>
                </a:lnTo>
                <a:lnTo>
                  <a:pt x="71501" y="137045"/>
                </a:lnTo>
                <a:lnTo>
                  <a:pt x="71501" y="125844"/>
                </a:lnTo>
                <a:lnTo>
                  <a:pt x="73018" y="117979"/>
                </a:lnTo>
                <a:lnTo>
                  <a:pt x="77468" y="111598"/>
                </a:lnTo>
                <a:lnTo>
                  <a:pt x="84697" y="107316"/>
                </a:lnTo>
                <a:lnTo>
                  <a:pt x="94551" y="105752"/>
                </a:lnTo>
                <a:lnTo>
                  <a:pt x="185483" y="105752"/>
                </a:lnTo>
                <a:lnTo>
                  <a:pt x="185483" y="81699"/>
                </a:lnTo>
                <a:lnTo>
                  <a:pt x="111023" y="81699"/>
                </a:lnTo>
                <a:lnTo>
                  <a:pt x="103183" y="79279"/>
                </a:lnTo>
                <a:lnTo>
                  <a:pt x="92500" y="77163"/>
                </a:lnTo>
                <a:lnTo>
                  <a:pt x="80455" y="75664"/>
                </a:lnTo>
                <a:lnTo>
                  <a:pt x="68529" y="75095"/>
                </a:lnTo>
                <a:close/>
              </a:path>
              <a:path w="186055" h="187325">
                <a:moveTo>
                  <a:pt x="185483" y="164719"/>
                </a:moveTo>
                <a:lnTo>
                  <a:pt x="110693" y="164719"/>
                </a:lnTo>
                <a:lnTo>
                  <a:pt x="110693" y="182841"/>
                </a:lnTo>
                <a:lnTo>
                  <a:pt x="185483" y="182841"/>
                </a:lnTo>
                <a:lnTo>
                  <a:pt x="185483" y="164719"/>
                </a:lnTo>
                <a:close/>
              </a:path>
              <a:path w="186055" h="187325">
                <a:moveTo>
                  <a:pt x="185483" y="105752"/>
                </a:moveTo>
                <a:lnTo>
                  <a:pt x="100825" y="105752"/>
                </a:lnTo>
                <a:lnTo>
                  <a:pt x="107403" y="107061"/>
                </a:lnTo>
                <a:lnTo>
                  <a:pt x="111683" y="108712"/>
                </a:lnTo>
                <a:lnTo>
                  <a:pt x="111683" y="116293"/>
                </a:lnTo>
                <a:lnTo>
                  <a:pt x="109935" y="127838"/>
                </a:lnTo>
                <a:lnTo>
                  <a:pt x="105100" y="136544"/>
                </a:lnTo>
                <a:lnTo>
                  <a:pt x="97790" y="142039"/>
                </a:lnTo>
                <a:lnTo>
                  <a:pt x="88620" y="143954"/>
                </a:lnTo>
                <a:lnTo>
                  <a:pt x="185483" y="143954"/>
                </a:lnTo>
                <a:lnTo>
                  <a:pt x="185483" y="105752"/>
                </a:lnTo>
                <a:close/>
              </a:path>
              <a:path w="186055" h="187325">
                <a:moveTo>
                  <a:pt x="182356" y="52717"/>
                </a:moveTo>
                <a:lnTo>
                  <a:pt x="77749" y="52717"/>
                </a:lnTo>
                <a:lnTo>
                  <a:pt x="92683" y="54467"/>
                </a:lnTo>
                <a:lnTo>
                  <a:pt x="103039" y="59551"/>
                </a:lnTo>
                <a:lnTo>
                  <a:pt x="109069" y="67724"/>
                </a:lnTo>
                <a:lnTo>
                  <a:pt x="111023" y="78740"/>
                </a:lnTo>
                <a:lnTo>
                  <a:pt x="111023" y="81699"/>
                </a:lnTo>
                <a:lnTo>
                  <a:pt x="185483" y="81699"/>
                </a:lnTo>
                <a:lnTo>
                  <a:pt x="185389" y="78740"/>
                </a:lnTo>
                <a:lnTo>
                  <a:pt x="184449" y="62390"/>
                </a:lnTo>
                <a:lnTo>
                  <a:pt x="182356" y="52717"/>
                </a:lnTo>
                <a:close/>
              </a:path>
              <a:path w="186055" h="187325">
                <a:moveTo>
                  <a:pt x="90601" y="0"/>
                </a:moveTo>
                <a:lnTo>
                  <a:pt x="68479" y="946"/>
                </a:lnTo>
                <a:lnTo>
                  <a:pt x="48763" y="3622"/>
                </a:lnTo>
                <a:lnTo>
                  <a:pt x="31021" y="7779"/>
                </a:lnTo>
                <a:lnTo>
                  <a:pt x="14820" y="13169"/>
                </a:lnTo>
                <a:lnTo>
                  <a:pt x="28003" y="62928"/>
                </a:lnTo>
                <a:lnTo>
                  <a:pt x="39853" y="58691"/>
                </a:lnTo>
                <a:lnTo>
                  <a:pt x="51890" y="55475"/>
                </a:lnTo>
                <a:lnTo>
                  <a:pt x="64420" y="53432"/>
                </a:lnTo>
                <a:lnTo>
                  <a:pt x="77749" y="52717"/>
                </a:lnTo>
                <a:lnTo>
                  <a:pt x="182356" y="52717"/>
                </a:lnTo>
                <a:lnTo>
                  <a:pt x="181160" y="47191"/>
                </a:lnTo>
                <a:lnTo>
                  <a:pt x="153288" y="13056"/>
                </a:lnTo>
                <a:lnTo>
                  <a:pt x="115699" y="1429"/>
                </a:lnTo>
                <a:lnTo>
                  <a:pt x="90601" y="0"/>
                </a:lnTo>
                <a:close/>
              </a:path>
            </a:pathLst>
          </a:custGeom>
          <a:solidFill>
            <a:srgbClr val="1433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222080" y="1817662"/>
            <a:ext cx="174625" cy="234950"/>
          </a:xfrm>
          <a:custGeom>
            <a:avLst/>
            <a:gdLst/>
            <a:ahLst/>
            <a:cxnLst/>
            <a:rect l="l" t="t" r="r" b="b"/>
            <a:pathLst>
              <a:path w="174625" h="234950">
                <a:moveTo>
                  <a:pt x="121234" y="175260"/>
                </a:moveTo>
                <a:lnTo>
                  <a:pt x="44805" y="175260"/>
                </a:lnTo>
                <a:lnTo>
                  <a:pt x="44805" y="234569"/>
                </a:lnTo>
                <a:lnTo>
                  <a:pt x="121234" y="234569"/>
                </a:lnTo>
                <a:lnTo>
                  <a:pt x="121234" y="175260"/>
                </a:lnTo>
                <a:close/>
              </a:path>
              <a:path w="174625" h="234950">
                <a:moveTo>
                  <a:pt x="173729" y="65887"/>
                </a:moveTo>
                <a:lnTo>
                  <a:pt x="94881" y="65887"/>
                </a:lnTo>
                <a:lnTo>
                  <a:pt x="101777" y="71158"/>
                </a:lnTo>
                <a:lnTo>
                  <a:pt x="101777" y="79082"/>
                </a:lnTo>
                <a:lnTo>
                  <a:pt x="99537" y="86431"/>
                </a:lnTo>
                <a:lnTo>
                  <a:pt x="91989" y="92667"/>
                </a:lnTo>
                <a:lnTo>
                  <a:pt x="77892" y="97790"/>
                </a:lnTo>
                <a:lnTo>
                  <a:pt x="56006" y="101803"/>
                </a:lnTo>
                <a:lnTo>
                  <a:pt x="52044" y="105752"/>
                </a:lnTo>
                <a:lnTo>
                  <a:pt x="61264" y="162750"/>
                </a:lnTo>
                <a:lnTo>
                  <a:pt x="107073" y="162750"/>
                </a:lnTo>
                <a:lnTo>
                  <a:pt x="111023" y="140677"/>
                </a:lnTo>
                <a:lnTo>
                  <a:pt x="136800" y="130917"/>
                </a:lnTo>
                <a:lnTo>
                  <a:pt x="156894" y="116957"/>
                </a:lnTo>
                <a:lnTo>
                  <a:pt x="169946" y="97315"/>
                </a:lnTo>
                <a:lnTo>
                  <a:pt x="174487" y="71158"/>
                </a:lnTo>
                <a:lnTo>
                  <a:pt x="174599" y="69837"/>
                </a:lnTo>
                <a:lnTo>
                  <a:pt x="173729" y="65887"/>
                </a:lnTo>
                <a:close/>
              </a:path>
              <a:path w="174625" h="234950">
                <a:moveTo>
                  <a:pt x="89941" y="0"/>
                </a:moveTo>
                <a:lnTo>
                  <a:pt x="62029" y="2559"/>
                </a:lnTo>
                <a:lnTo>
                  <a:pt x="37922" y="9598"/>
                </a:lnTo>
                <a:lnTo>
                  <a:pt x="17339" y="20156"/>
                </a:lnTo>
                <a:lnTo>
                  <a:pt x="0" y="33274"/>
                </a:lnTo>
                <a:lnTo>
                  <a:pt x="35572" y="86652"/>
                </a:lnTo>
                <a:lnTo>
                  <a:pt x="47933" y="78119"/>
                </a:lnTo>
                <a:lnTo>
                  <a:pt x="60326" y="71569"/>
                </a:lnTo>
                <a:lnTo>
                  <a:pt x="72036" y="67369"/>
                </a:lnTo>
                <a:lnTo>
                  <a:pt x="82346" y="65887"/>
                </a:lnTo>
                <a:lnTo>
                  <a:pt x="173729" y="65887"/>
                </a:lnTo>
                <a:lnTo>
                  <a:pt x="168274" y="41137"/>
                </a:lnTo>
                <a:lnTo>
                  <a:pt x="150677" y="19107"/>
                </a:lnTo>
                <a:lnTo>
                  <a:pt x="123877" y="4982"/>
                </a:lnTo>
                <a:lnTo>
                  <a:pt x="89941" y="0"/>
                </a:lnTo>
                <a:close/>
              </a:path>
            </a:pathLst>
          </a:custGeom>
          <a:solidFill>
            <a:srgbClr val="1433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490454" y="1816676"/>
            <a:ext cx="434773" cy="240499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941961" y="1868076"/>
            <a:ext cx="305435" cy="184785"/>
          </a:xfrm>
          <a:custGeom>
            <a:avLst/>
            <a:gdLst/>
            <a:ahLst/>
            <a:cxnLst/>
            <a:rect l="l" t="t" r="r" b="b"/>
            <a:pathLst>
              <a:path w="305435" h="184785">
                <a:moveTo>
                  <a:pt x="74790" y="4279"/>
                </a:moveTo>
                <a:lnTo>
                  <a:pt x="0" y="4279"/>
                </a:lnTo>
                <a:lnTo>
                  <a:pt x="0" y="184162"/>
                </a:lnTo>
                <a:lnTo>
                  <a:pt x="74790" y="184162"/>
                </a:lnTo>
                <a:lnTo>
                  <a:pt x="74790" y="88950"/>
                </a:lnTo>
                <a:lnTo>
                  <a:pt x="76503" y="78852"/>
                </a:lnTo>
                <a:lnTo>
                  <a:pt x="81087" y="71407"/>
                </a:lnTo>
                <a:lnTo>
                  <a:pt x="87707" y="66803"/>
                </a:lnTo>
                <a:lnTo>
                  <a:pt x="95529" y="65227"/>
                </a:lnTo>
                <a:lnTo>
                  <a:pt x="305346" y="65227"/>
                </a:lnTo>
                <a:lnTo>
                  <a:pt x="301089" y="38211"/>
                </a:lnTo>
                <a:lnTo>
                  <a:pt x="295952" y="29641"/>
                </a:lnTo>
                <a:lnTo>
                  <a:pt x="182194" y="29641"/>
                </a:lnTo>
                <a:lnTo>
                  <a:pt x="181262" y="28333"/>
                </a:lnTo>
                <a:lnTo>
                  <a:pt x="74790" y="28333"/>
                </a:lnTo>
                <a:lnTo>
                  <a:pt x="74790" y="4279"/>
                </a:lnTo>
                <a:close/>
              </a:path>
              <a:path w="305435" h="184785">
                <a:moveTo>
                  <a:pt x="210845" y="65227"/>
                </a:moveTo>
                <a:lnTo>
                  <a:pt x="95529" y="65227"/>
                </a:lnTo>
                <a:lnTo>
                  <a:pt x="103210" y="66803"/>
                </a:lnTo>
                <a:lnTo>
                  <a:pt x="109497" y="71407"/>
                </a:lnTo>
                <a:lnTo>
                  <a:pt x="113744" y="78852"/>
                </a:lnTo>
                <a:lnTo>
                  <a:pt x="115303" y="88950"/>
                </a:lnTo>
                <a:lnTo>
                  <a:pt x="115303" y="184162"/>
                </a:lnTo>
                <a:lnTo>
                  <a:pt x="190093" y="184162"/>
                </a:lnTo>
                <a:lnTo>
                  <a:pt x="190093" y="88950"/>
                </a:lnTo>
                <a:lnTo>
                  <a:pt x="191805" y="78852"/>
                </a:lnTo>
                <a:lnTo>
                  <a:pt x="196388" y="71407"/>
                </a:lnTo>
                <a:lnTo>
                  <a:pt x="203011" y="66803"/>
                </a:lnTo>
                <a:lnTo>
                  <a:pt x="210845" y="65227"/>
                </a:lnTo>
                <a:close/>
              </a:path>
              <a:path w="305435" h="184785">
                <a:moveTo>
                  <a:pt x="305346" y="65227"/>
                </a:moveTo>
                <a:lnTo>
                  <a:pt x="210845" y="65227"/>
                </a:lnTo>
                <a:lnTo>
                  <a:pt x="218519" y="66803"/>
                </a:lnTo>
                <a:lnTo>
                  <a:pt x="224802" y="71407"/>
                </a:lnTo>
                <a:lnTo>
                  <a:pt x="229047" y="78852"/>
                </a:lnTo>
                <a:lnTo>
                  <a:pt x="230606" y="88950"/>
                </a:lnTo>
                <a:lnTo>
                  <a:pt x="230606" y="184162"/>
                </a:lnTo>
                <a:lnTo>
                  <a:pt x="305396" y="184162"/>
                </a:lnTo>
                <a:lnTo>
                  <a:pt x="305346" y="65227"/>
                </a:lnTo>
                <a:close/>
              </a:path>
              <a:path w="305435" h="184785">
                <a:moveTo>
                  <a:pt x="243128" y="0"/>
                </a:moveTo>
                <a:lnTo>
                  <a:pt x="224069" y="2224"/>
                </a:lnTo>
                <a:lnTo>
                  <a:pt x="207970" y="8401"/>
                </a:lnTo>
                <a:lnTo>
                  <a:pt x="194217" y="17787"/>
                </a:lnTo>
                <a:lnTo>
                  <a:pt x="182194" y="29641"/>
                </a:lnTo>
                <a:lnTo>
                  <a:pt x="295952" y="29641"/>
                </a:lnTo>
                <a:lnTo>
                  <a:pt x="288721" y="17579"/>
                </a:lnTo>
                <a:lnTo>
                  <a:pt x="269124" y="4544"/>
                </a:lnTo>
                <a:lnTo>
                  <a:pt x="243128" y="0"/>
                </a:lnTo>
                <a:close/>
              </a:path>
              <a:path w="305435" h="184785">
                <a:moveTo>
                  <a:pt x="129146" y="0"/>
                </a:moveTo>
                <a:lnTo>
                  <a:pt x="111848" y="2341"/>
                </a:lnTo>
                <a:lnTo>
                  <a:pt x="97024" y="8604"/>
                </a:lnTo>
                <a:lnTo>
                  <a:pt x="84672" y="17648"/>
                </a:lnTo>
                <a:lnTo>
                  <a:pt x="74790" y="28333"/>
                </a:lnTo>
                <a:lnTo>
                  <a:pt x="181262" y="28333"/>
                </a:lnTo>
                <a:lnTo>
                  <a:pt x="173158" y="16952"/>
                </a:lnTo>
                <a:lnTo>
                  <a:pt x="161099" y="7658"/>
                </a:lnTo>
                <a:lnTo>
                  <a:pt x="146325" y="1945"/>
                </a:lnTo>
                <a:lnTo>
                  <a:pt x="129146" y="0"/>
                </a:lnTo>
                <a:close/>
              </a:path>
            </a:pathLst>
          </a:custGeom>
          <a:solidFill>
            <a:srgbClr val="1433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262727" y="1868073"/>
            <a:ext cx="202272" cy="188442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971345" y="2197394"/>
            <a:ext cx="205740" cy="237490"/>
          </a:xfrm>
          <a:custGeom>
            <a:avLst/>
            <a:gdLst/>
            <a:ahLst/>
            <a:cxnLst/>
            <a:rect l="l" t="t" r="r" b="b"/>
            <a:pathLst>
              <a:path w="205740" h="237489">
                <a:moveTo>
                  <a:pt x="74752" y="4279"/>
                </a:moveTo>
                <a:lnTo>
                  <a:pt x="0" y="4279"/>
                </a:lnTo>
                <a:lnTo>
                  <a:pt x="0" y="236867"/>
                </a:lnTo>
                <a:lnTo>
                  <a:pt x="74752" y="236867"/>
                </a:lnTo>
                <a:lnTo>
                  <a:pt x="74752" y="163741"/>
                </a:lnTo>
                <a:lnTo>
                  <a:pt x="181381" y="163741"/>
                </a:lnTo>
                <a:lnTo>
                  <a:pt x="183116" y="162371"/>
                </a:lnTo>
                <a:lnTo>
                  <a:pt x="199544" y="132426"/>
                </a:lnTo>
                <a:lnTo>
                  <a:pt x="200410" y="126834"/>
                </a:lnTo>
                <a:lnTo>
                  <a:pt x="103123" y="126834"/>
                </a:lnTo>
                <a:lnTo>
                  <a:pt x="91196" y="124292"/>
                </a:lnTo>
                <a:lnTo>
                  <a:pt x="81684" y="117365"/>
                </a:lnTo>
                <a:lnTo>
                  <a:pt x="75390" y="107102"/>
                </a:lnTo>
                <a:lnTo>
                  <a:pt x="73113" y="94551"/>
                </a:lnTo>
                <a:lnTo>
                  <a:pt x="73173" y="93560"/>
                </a:lnTo>
                <a:lnTo>
                  <a:pt x="75390" y="81204"/>
                </a:lnTo>
                <a:lnTo>
                  <a:pt x="81684" y="70951"/>
                </a:lnTo>
                <a:lnTo>
                  <a:pt x="91196" y="64094"/>
                </a:lnTo>
                <a:lnTo>
                  <a:pt x="103123" y="61594"/>
                </a:lnTo>
                <a:lnTo>
                  <a:pt x="200596" y="61594"/>
                </a:lnTo>
                <a:lnTo>
                  <a:pt x="199578" y="55180"/>
                </a:lnTo>
                <a:lnTo>
                  <a:pt x="183448" y="26352"/>
                </a:lnTo>
                <a:lnTo>
                  <a:pt x="74752" y="26352"/>
                </a:lnTo>
                <a:lnTo>
                  <a:pt x="74752" y="4279"/>
                </a:lnTo>
                <a:close/>
              </a:path>
              <a:path w="205740" h="237489">
                <a:moveTo>
                  <a:pt x="181381" y="163741"/>
                </a:moveTo>
                <a:lnTo>
                  <a:pt x="74752" y="163741"/>
                </a:lnTo>
                <a:lnTo>
                  <a:pt x="84217" y="173012"/>
                </a:lnTo>
                <a:lnTo>
                  <a:pt x="95846" y="180901"/>
                </a:lnTo>
                <a:lnTo>
                  <a:pt x="110438" y="186386"/>
                </a:lnTo>
                <a:lnTo>
                  <a:pt x="128790" y="188442"/>
                </a:lnTo>
                <a:lnTo>
                  <a:pt x="158718" y="181630"/>
                </a:lnTo>
                <a:lnTo>
                  <a:pt x="181381" y="163741"/>
                </a:lnTo>
                <a:close/>
              </a:path>
              <a:path w="205740" h="237489">
                <a:moveTo>
                  <a:pt x="200596" y="61594"/>
                </a:moveTo>
                <a:lnTo>
                  <a:pt x="103123" y="61594"/>
                </a:lnTo>
                <a:lnTo>
                  <a:pt x="115022" y="64094"/>
                </a:lnTo>
                <a:lnTo>
                  <a:pt x="124518" y="70951"/>
                </a:lnTo>
                <a:lnTo>
                  <a:pt x="130807" y="81204"/>
                </a:lnTo>
                <a:lnTo>
                  <a:pt x="133024" y="93560"/>
                </a:lnTo>
                <a:lnTo>
                  <a:pt x="133083" y="94551"/>
                </a:lnTo>
                <a:lnTo>
                  <a:pt x="130807" y="107241"/>
                </a:lnTo>
                <a:lnTo>
                  <a:pt x="124518" y="117489"/>
                </a:lnTo>
                <a:lnTo>
                  <a:pt x="115022" y="124339"/>
                </a:lnTo>
                <a:lnTo>
                  <a:pt x="103123" y="126834"/>
                </a:lnTo>
                <a:lnTo>
                  <a:pt x="200410" y="126834"/>
                </a:lnTo>
                <a:lnTo>
                  <a:pt x="205511" y="93891"/>
                </a:lnTo>
                <a:lnTo>
                  <a:pt x="205562" y="92900"/>
                </a:lnTo>
                <a:lnTo>
                  <a:pt x="200596" y="61594"/>
                </a:lnTo>
                <a:close/>
              </a:path>
              <a:path w="205740" h="237489">
                <a:moveTo>
                  <a:pt x="128130" y="0"/>
                </a:moveTo>
                <a:lnTo>
                  <a:pt x="109976" y="2263"/>
                </a:lnTo>
                <a:lnTo>
                  <a:pt x="95769" y="8232"/>
                </a:lnTo>
                <a:lnTo>
                  <a:pt x="84398" y="16673"/>
                </a:lnTo>
                <a:lnTo>
                  <a:pt x="74752" y="26352"/>
                </a:lnTo>
                <a:lnTo>
                  <a:pt x="183448" y="26352"/>
                </a:lnTo>
                <a:lnTo>
                  <a:pt x="183153" y="25823"/>
                </a:lnTo>
                <a:lnTo>
                  <a:pt x="158574" y="6780"/>
                </a:lnTo>
                <a:lnTo>
                  <a:pt x="128130" y="0"/>
                </a:lnTo>
                <a:close/>
              </a:path>
            </a:pathLst>
          </a:custGeom>
          <a:solidFill>
            <a:srgbClr val="1433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188349" y="2197394"/>
            <a:ext cx="202565" cy="188595"/>
          </a:xfrm>
          <a:custGeom>
            <a:avLst/>
            <a:gdLst/>
            <a:ahLst/>
            <a:cxnLst/>
            <a:rect l="l" t="t" r="r" b="b"/>
            <a:pathLst>
              <a:path w="202565" h="188594">
                <a:moveTo>
                  <a:pt x="101472" y="0"/>
                </a:moveTo>
                <a:lnTo>
                  <a:pt x="60596" y="7589"/>
                </a:lnTo>
                <a:lnTo>
                  <a:pt x="28495" y="28089"/>
                </a:lnTo>
                <a:lnTo>
                  <a:pt x="7514" y="58100"/>
                </a:lnTo>
                <a:lnTo>
                  <a:pt x="0" y="94221"/>
                </a:lnTo>
                <a:lnTo>
                  <a:pt x="0" y="94881"/>
                </a:lnTo>
                <a:lnTo>
                  <a:pt x="7458" y="130905"/>
                </a:lnTo>
                <a:lnTo>
                  <a:pt x="28290" y="160688"/>
                </a:lnTo>
                <a:lnTo>
                  <a:pt x="60184" y="180958"/>
                </a:lnTo>
                <a:lnTo>
                  <a:pt x="100825" y="188442"/>
                </a:lnTo>
                <a:lnTo>
                  <a:pt x="141686" y="180853"/>
                </a:lnTo>
                <a:lnTo>
                  <a:pt x="173780" y="160353"/>
                </a:lnTo>
                <a:lnTo>
                  <a:pt x="194758" y="130342"/>
                </a:lnTo>
                <a:lnTo>
                  <a:pt x="195625" y="126174"/>
                </a:lnTo>
                <a:lnTo>
                  <a:pt x="101472" y="126174"/>
                </a:lnTo>
                <a:lnTo>
                  <a:pt x="89885" y="123683"/>
                </a:lnTo>
                <a:lnTo>
                  <a:pt x="80464" y="116870"/>
                </a:lnTo>
                <a:lnTo>
                  <a:pt x="74133" y="106720"/>
                </a:lnTo>
                <a:lnTo>
                  <a:pt x="71940" y="94881"/>
                </a:lnTo>
                <a:lnTo>
                  <a:pt x="71818" y="93560"/>
                </a:lnTo>
                <a:lnTo>
                  <a:pt x="73984" y="81443"/>
                </a:lnTo>
                <a:lnTo>
                  <a:pt x="80011" y="71489"/>
                </a:lnTo>
                <a:lnTo>
                  <a:pt x="89193" y="64748"/>
                </a:lnTo>
                <a:lnTo>
                  <a:pt x="100825" y="62268"/>
                </a:lnTo>
                <a:lnTo>
                  <a:pt x="195794" y="62268"/>
                </a:lnTo>
                <a:lnTo>
                  <a:pt x="194815" y="57537"/>
                </a:lnTo>
                <a:lnTo>
                  <a:pt x="173985" y="27754"/>
                </a:lnTo>
                <a:lnTo>
                  <a:pt x="142099" y="7484"/>
                </a:lnTo>
                <a:lnTo>
                  <a:pt x="101472" y="0"/>
                </a:lnTo>
                <a:close/>
              </a:path>
              <a:path w="202565" h="188594">
                <a:moveTo>
                  <a:pt x="195794" y="62268"/>
                </a:moveTo>
                <a:lnTo>
                  <a:pt x="100825" y="62268"/>
                </a:lnTo>
                <a:lnTo>
                  <a:pt x="112400" y="64758"/>
                </a:lnTo>
                <a:lnTo>
                  <a:pt x="121818" y="71572"/>
                </a:lnTo>
                <a:lnTo>
                  <a:pt x="128150" y="81722"/>
                </a:lnTo>
                <a:lnTo>
                  <a:pt x="130344" y="93560"/>
                </a:lnTo>
                <a:lnTo>
                  <a:pt x="130467" y="94881"/>
                </a:lnTo>
                <a:lnTo>
                  <a:pt x="128299" y="106998"/>
                </a:lnTo>
                <a:lnTo>
                  <a:pt x="122270" y="116952"/>
                </a:lnTo>
                <a:lnTo>
                  <a:pt x="113091" y="123694"/>
                </a:lnTo>
                <a:lnTo>
                  <a:pt x="101472" y="126174"/>
                </a:lnTo>
                <a:lnTo>
                  <a:pt x="195625" y="126174"/>
                </a:lnTo>
                <a:lnTo>
                  <a:pt x="202272" y="94221"/>
                </a:lnTo>
                <a:lnTo>
                  <a:pt x="202272" y="93560"/>
                </a:lnTo>
                <a:lnTo>
                  <a:pt x="195794" y="62268"/>
                </a:lnTo>
                <a:close/>
              </a:path>
            </a:pathLst>
          </a:custGeom>
          <a:solidFill>
            <a:srgbClr val="1433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392859" y="2197399"/>
            <a:ext cx="170815" cy="188595"/>
          </a:xfrm>
          <a:custGeom>
            <a:avLst/>
            <a:gdLst/>
            <a:ahLst/>
            <a:cxnLst/>
            <a:rect l="l" t="t" r="r" b="b"/>
            <a:pathLst>
              <a:path w="170815" h="188594">
                <a:moveTo>
                  <a:pt x="25361" y="119913"/>
                </a:moveTo>
                <a:lnTo>
                  <a:pt x="0" y="162407"/>
                </a:lnTo>
                <a:lnTo>
                  <a:pt x="20342" y="173706"/>
                </a:lnTo>
                <a:lnTo>
                  <a:pt x="42664" y="181848"/>
                </a:lnTo>
                <a:lnTo>
                  <a:pt x="66717" y="186774"/>
                </a:lnTo>
                <a:lnTo>
                  <a:pt x="92252" y="188429"/>
                </a:lnTo>
                <a:lnTo>
                  <a:pt x="125017" y="184267"/>
                </a:lnTo>
                <a:lnTo>
                  <a:pt x="149563" y="172169"/>
                </a:lnTo>
                <a:lnTo>
                  <a:pt x="164967" y="152720"/>
                </a:lnTo>
                <a:lnTo>
                  <a:pt x="167557" y="140004"/>
                </a:lnTo>
                <a:lnTo>
                  <a:pt x="91922" y="140004"/>
                </a:lnTo>
                <a:lnTo>
                  <a:pt x="75959" y="138765"/>
                </a:lnTo>
                <a:lnTo>
                  <a:pt x="59132" y="135026"/>
                </a:lnTo>
                <a:lnTo>
                  <a:pt x="42061" y="128753"/>
                </a:lnTo>
                <a:lnTo>
                  <a:pt x="25361" y="119913"/>
                </a:lnTo>
                <a:close/>
              </a:path>
              <a:path w="170815" h="188594">
                <a:moveTo>
                  <a:pt x="86309" y="0"/>
                </a:moveTo>
                <a:lnTo>
                  <a:pt x="54326" y="4066"/>
                </a:lnTo>
                <a:lnTo>
                  <a:pt x="29570" y="15976"/>
                </a:lnTo>
                <a:lnTo>
                  <a:pt x="13584" y="35297"/>
                </a:lnTo>
                <a:lnTo>
                  <a:pt x="7912" y="61595"/>
                </a:lnTo>
                <a:lnTo>
                  <a:pt x="7912" y="62255"/>
                </a:lnTo>
                <a:lnTo>
                  <a:pt x="27592" y="102333"/>
                </a:lnTo>
                <a:lnTo>
                  <a:pt x="81381" y="122885"/>
                </a:lnTo>
                <a:lnTo>
                  <a:pt x="99491" y="127495"/>
                </a:lnTo>
                <a:lnTo>
                  <a:pt x="102793" y="129794"/>
                </a:lnTo>
                <a:lnTo>
                  <a:pt x="102793" y="138366"/>
                </a:lnTo>
                <a:lnTo>
                  <a:pt x="99161" y="140004"/>
                </a:lnTo>
                <a:lnTo>
                  <a:pt x="167557" y="140004"/>
                </a:lnTo>
                <a:lnTo>
                  <a:pt x="170307" y="126504"/>
                </a:lnTo>
                <a:lnTo>
                  <a:pt x="170307" y="125844"/>
                </a:lnTo>
                <a:lnTo>
                  <a:pt x="150963" y="85893"/>
                </a:lnTo>
                <a:lnTo>
                  <a:pt x="97510" y="65239"/>
                </a:lnTo>
                <a:lnTo>
                  <a:pt x="79400" y="60604"/>
                </a:lnTo>
                <a:lnTo>
                  <a:pt x="75425" y="58305"/>
                </a:lnTo>
                <a:lnTo>
                  <a:pt x="75425" y="50393"/>
                </a:lnTo>
                <a:lnTo>
                  <a:pt x="78740" y="48425"/>
                </a:lnTo>
                <a:lnTo>
                  <a:pt x="152268" y="48425"/>
                </a:lnTo>
                <a:lnTo>
                  <a:pt x="167017" y="20751"/>
                </a:lnTo>
                <a:lnTo>
                  <a:pt x="149404" y="11953"/>
                </a:lnTo>
                <a:lnTo>
                  <a:pt x="129630" y="5437"/>
                </a:lnTo>
                <a:lnTo>
                  <a:pt x="108372" y="1390"/>
                </a:lnTo>
                <a:lnTo>
                  <a:pt x="86309" y="0"/>
                </a:lnTo>
                <a:close/>
              </a:path>
              <a:path w="170815" h="188594">
                <a:moveTo>
                  <a:pt x="152268" y="48425"/>
                </a:moveTo>
                <a:lnTo>
                  <a:pt x="85979" y="48425"/>
                </a:lnTo>
                <a:lnTo>
                  <a:pt x="98645" y="49570"/>
                </a:lnTo>
                <a:lnTo>
                  <a:pt x="113161" y="52879"/>
                </a:lnTo>
                <a:lnTo>
                  <a:pt x="128418" y="58165"/>
                </a:lnTo>
                <a:lnTo>
                  <a:pt x="143306" y="65239"/>
                </a:lnTo>
                <a:lnTo>
                  <a:pt x="152268" y="48425"/>
                </a:lnTo>
                <a:close/>
              </a:path>
            </a:pathLst>
          </a:custGeom>
          <a:solidFill>
            <a:srgbClr val="1433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562460" y="2197399"/>
            <a:ext cx="170815" cy="188595"/>
          </a:xfrm>
          <a:custGeom>
            <a:avLst/>
            <a:gdLst/>
            <a:ahLst/>
            <a:cxnLst/>
            <a:rect l="l" t="t" r="r" b="b"/>
            <a:pathLst>
              <a:path w="170814" h="188594">
                <a:moveTo>
                  <a:pt x="25361" y="119913"/>
                </a:moveTo>
                <a:lnTo>
                  <a:pt x="0" y="162407"/>
                </a:lnTo>
                <a:lnTo>
                  <a:pt x="20342" y="173706"/>
                </a:lnTo>
                <a:lnTo>
                  <a:pt x="42664" y="181848"/>
                </a:lnTo>
                <a:lnTo>
                  <a:pt x="66717" y="186774"/>
                </a:lnTo>
                <a:lnTo>
                  <a:pt x="92252" y="188429"/>
                </a:lnTo>
                <a:lnTo>
                  <a:pt x="125017" y="184267"/>
                </a:lnTo>
                <a:lnTo>
                  <a:pt x="149563" y="172169"/>
                </a:lnTo>
                <a:lnTo>
                  <a:pt x="164967" y="152720"/>
                </a:lnTo>
                <a:lnTo>
                  <a:pt x="167557" y="140004"/>
                </a:lnTo>
                <a:lnTo>
                  <a:pt x="91922" y="140004"/>
                </a:lnTo>
                <a:lnTo>
                  <a:pt x="75959" y="138765"/>
                </a:lnTo>
                <a:lnTo>
                  <a:pt x="59132" y="135026"/>
                </a:lnTo>
                <a:lnTo>
                  <a:pt x="42061" y="128753"/>
                </a:lnTo>
                <a:lnTo>
                  <a:pt x="25361" y="119913"/>
                </a:lnTo>
                <a:close/>
              </a:path>
              <a:path w="170814" h="188594">
                <a:moveTo>
                  <a:pt x="86309" y="0"/>
                </a:moveTo>
                <a:lnTo>
                  <a:pt x="54326" y="4066"/>
                </a:lnTo>
                <a:lnTo>
                  <a:pt x="29570" y="15976"/>
                </a:lnTo>
                <a:lnTo>
                  <a:pt x="13584" y="35297"/>
                </a:lnTo>
                <a:lnTo>
                  <a:pt x="7912" y="61595"/>
                </a:lnTo>
                <a:lnTo>
                  <a:pt x="7912" y="62255"/>
                </a:lnTo>
                <a:lnTo>
                  <a:pt x="27592" y="102333"/>
                </a:lnTo>
                <a:lnTo>
                  <a:pt x="81381" y="122885"/>
                </a:lnTo>
                <a:lnTo>
                  <a:pt x="99491" y="127495"/>
                </a:lnTo>
                <a:lnTo>
                  <a:pt x="102793" y="129794"/>
                </a:lnTo>
                <a:lnTo>
                  <a:pt x="102793" y="138366"/>
                </a:lnTo>
                <a:lnTo>
                  <a:pt x="99161" y="140004"/>
                </a:lnTo>
                <a:lnTo>
                  <a:pt x="167557" y="140004"/>
                </a:lnTo>
                <a:lnTo>
                  <a:pt x="170307" y="126504"/>
                </a:lnTo>
                <a:lnTo>
                  <a:pt x="170307" y="125844"/>
                </a:lnTo>
                <a:lnTo>
                  <a:pt x="150963" y="85893"/>
                </a:lnTo>
                <a:lnTo>
                  <a:pt x="97510" y="65239"/>
                </a:lnTo>
                <a:lnTo>
                  <a:pt x="79400" y="60604"/>
                </a:lnTo>
                <a:lnTo>
                  <a:pt x="75425" y="58305"/>
                </a:lnTo>
                <a:lnTo>
                  <a:pt x="75425" y="50393"/>
                </a:lnTo>
                <a:lnTo>
                  <a:pt x="78727" y="48425"/>
                </a:lnTo>
                <a:lnTo>
                  <a:pt x="152268" y="48425"/>
                </a:lnTo>
                <a:lnTo>
                  <a:pt x="167017" y="20751"/>
                </a:lnTo>
                <a:lnTo>
                  <a:pt x="149404" y="11953"/>
                </a:lnTo>
                <a:lnTo>
                  <a:pt x="129630" y="5437"/>
                </a:lnTo>
                <a:lnTo>
                  <a:pt x="108372" y="1390"/>
                </a:lnTo>
                <a:lnTo>
                  <a:pt x="86309" y="0"/>
                </a:lnTo>
                <a:close/>
              </a:path>
              <a:path w="170814" h="188594">
                <a:moveTo>
                  <a:pt x="152268" y="48425"/>
                </a:moveTo>
                <a:lnTo>
                  <a:pt x="85979" y="48425"/>
                </a:lnTo>
                <a:lnTo>
                  <a:pt x="98645" y="49570"/>
                </a:lnTo>
                <a:lnTo>
                  <a:pt x="113161" y="52879"/>
                </a:lnTo>
                <a:lnTo>
                  <a:pt x="128418" y="58165"/>
                </a:lnTo>
                <a:lnTo>
                  <a:pt x="143306" y="65239"/>
                </a:lnTo>
                <a:lnTo>
                  <a:pt x="152268" y="48425"/>
                </a:lnTo>
                <a:close/>
              </a:path>
            </a:pathLst>
          </a:custGeom>
          <a:solidFill>
            <a:srgbClr val="1433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742598" y="2197394"/>
            <a:ext cx="202565" cy="188595"/>
          </a:xfrm>
          <a:custGeom>
            <a:avLst/>
            <a:gdLst/>
            <a:ahLst/>
            <a:cxnLst/>
            <a:rect l="l" t="t" r="r" b="b"/>
            <a:pathLst>
              <a:path w="202564" h="188594">
                <a:moveTo>
                  <a:pt x="101460" y="0"/>
                </a:moveTo>
                <a:lnTo>
                  <a:pt x="60591" y="7589"/>
                </a:lnTo>
                <a:lnTo>
                  <a:pt x="28494" y="28089"/>
                </a:lnTo>
                <a:lnTo>
                  <a:pt x="7514" y="58100"/>
                </a:lnTo>
                <a:lnTo>
                  <a:pt x="0" y="94221"/>
                </a:lnTo>
                <a:lnTo>
                  <a:pt x="0" y="94881"/>
                </a:lnTo>
                <a:lnTo>
                  <a:pt x="7458" y="130905"/>
                </a:lnTo>
                <a:lnTo>
                  <a:pt x="28289" y="160688"/>
                </a:lnTo>
                <a:lnTo>
                  <a:pt x="60178" y="180958"/>
                </a:lnTo>
                <a:lnTo>
                  <a:pt x="100812" y="188442"/>
                </a:lnTo>
                <a:lnTo>
                  <a:pt x="141681" y="180853"/>
                </a:lnTo>
                <a:lnTo>
                  <a:pt x="173778" y="160353"/>
                </a:lnTo>
                <a:lnTo>
                  <a:pt x="194758" y="130342"/>
                </a:lnTo>
                <a:lnTo>
                  <a:pt x="195625" y="126174"/>
                </a:lnTo>
                <a:lnTo>
                  <a:pt x="101460" y="126174"/>
                </a:lnTo>
                <a:lnTo>
                  <a:pt x="89879" y="123683"/>
                </a:lnTo>
                <a:lnTo>
                  <a:pt x="80462" y="116870"/>
                </a:lnTo>
                <a:lnTo>
                  <a:pt x="74133" y="106720"/>
                </a:lnTo>
                <a:lnTo>
                  <a:pt x="71940" y="94881"/>
                </a:lnTo>
                <a:lnTo>
                  <a:pt x="71818" y="93560"/>
                </a:lnTo>
                <a:lnTo>
                  <a:pt x="73984" y="81443"/>
                </a:lnTo>
                <a:lnTo>
                  <a:pt x="80009" y="71489"/>
                </a:lnTo>
                <a:lnTo>
                  <a:pt x="89188" y="64748"/>
                </a:lnTo>
                <a:lnTo>
                  <a:pt x="100812" y="62268"/>
                </a:lnTo>
                <a:lnTo>
                  <a:pt x="195792" y="62268"/>
                </a:lnTo>
                <a:lnTo>
                  <a:pt x="194813" y="57537"/>
                </a:lnTo>
                <a:lnTo>
                  <a:pt x="173978" y="27754"/>
                </a:lnTo>
                <a:lnTo>
                  <a:pt x="142088" y="7484"/>
                </a:lnTo>
                <a:lnTo>
                  <a:pt x="101460" y="0"/>
                </a:lnTo>
                <a:close/>
              </a:path>
              <a:path w="202564" h="188594">
                <a:moveTo>
                  <a:pt x="195792" y="62268"/>
                </a:moveTo>
                <a:lnTo>
                  <a:pt x="100812" y="62268"/>
                </a:lnTo>
                <a:lnTo>
                  <a:pt x="112389" y="64758"/>
                </a:lnTo>
                <a:lnTo>
                  <a:pt x="121812" y="71572"/>
                </a:lnTo>
                <a:lnTo>
                  <a:pt x="128148" y="81722"/>
                </a:lnTo>
                <a:lnTo>
                  <a:pt x="130344" y="93560"/>
                </a:lnTo>
                <a:lnTo>
                  <a:pt x="130467" y="94881"/>
                </a:lnTo>
                <a:lnTo>
                  <a:pt x="128297" y="106998"/>
                </a:lnTo>
                <a:lnTo>
                  <a:pt x="122264" y="116952"/>
                </a:lnTo>
                <a:lnTo>
                  <a:pt x="113080" y="123694"/>
                </a:lnTo>
                <a:lnTo>
                  <a:pt x="101460" y="126174"/>
                </a:lnTo>
                <a:lnTo>
                  <a:pt x="195625" y="126174"/>
                </a:lnTo>
                <a:lnTo>
                  <a:pt x="202272" y="94221"/>
                </a:lnTo>
                <a:lnTo>
                  <a:pt x="202272" y="93560"/>
                </a:lnTo>
                <a:lnTo>
                  <a:pt x="195792" y="62268"/>
                </a:lnTo>
                <a:close/>
              </a:path>
            </a:pathLst>
          </a:custGeom>
          <a:solidFill>
            <a:srgbClr val="1433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045234" y="2197395"/>
            <a:ext cx="305435" cy="184785"/>
          </a:xfrm>
          <a:custGeom>
            <a:avLst/>
            <a:gdLst/>
            <a:ahLst/>
            <a:cxnLst/>
            <a:rect l="l" t="t" r="r" b="b"/>
            <a:pathLst>
              <a:path w="305435" h="184785">
                <a:moveTo>
                  <a:pt x="74790" y="4279"/>
                </a:moveTo>
                <a:lnTo>
                  <a:pt x="0" y="4279"/>
                </a:lnTo>
                <a:lnTo>
                  <a:pt x="0" y="184162"/>
                </a:lnTo>
                <a:lnTo>
                  <a:pt x="74790" y="184162"/>
                </a:lnTo>
                <a:lnTo>
                  <a:pt x="74790" y="88950"/>
                </a:lnTo>
                <a:lnTo>
                  <a:pt x="76504" y="78854"/>
                </a:lnTo>
                <a:lnTo>
                  <a:pt x="81089" y="71413"/>
                </a:lnTo>
                <a:lnTo>
                  <a:pt x="87713" y="66814"/>
                </a:lnTo>
                <a:lnTo>
                  <a:pt x="95542" y="65239"/>
                </a:lnTo>
                <a:lnTo>
                  <a:pt x="305348" y="65239"/>
                </a:lnTo>
                <a:lnTo>
                  <a:pt x="301088" y="38211"/>
                </a:lnTo>
                <a:lnTo>
                  <a:pt x="295950" y="29641"/>
                </a:lnTo>
                <a:lnTo>
                  <a:pt x="182206" y="29641"/>
                </a:lnTo>
                <a:lnTo>
                  <a:pt x="181283" y="28346"/>
                </a:lnTo>
                <a:lnTo>
                  <a:pt x="74790" y="28346"/>
                </a:lnTo>
                <a:lnTo>
                  <a:pt x="74790" y="4279"/>
                </a:lnTo>
                <a:close/>
              </a:path>
              <a:path w="305435" h="184785">
                <a:moveTo>
                  <a:pt x="210858" y="65239"/>
                </a:moveTo>
                <a:lnTo>
                  <a:pt x="95542" y="65239"/>
                </a:lnTo>
                <a:lnTo>
                  <a:pt x="103221" y="66814"/>
                </a:lnTo>
                <a:lnTo>
                  <a:pt x="109504" y="71413"/>
                </a:lnTo>
                <a:lnTo>
                  <a:pt x="113746" y="78854"/>
                </a:lnTo>
                <a:lnTo>
                  <a:pt x="115303" y="88950"/>
                </a:lnTo>
                <a:lnTo>
                  <a:pt x="115303" y="184162"/>
                </a:lnTo>
                <a:lnTo>
                  <a:pt x="190093" y="184162"/>
                </a:lnTo>
                <a:lnTo>
                  <a:pt x="190093" y="88950"/>
                </a:lnTo>
                <a:lnTo>
                  <a:pt x="191807" y="78854"/>
                </a:lnTo>
                <a:lnTo>
                  <a:pt x="196394" y="71413"/>
                </a:lnTo>
                <a:lnTo>
                  <a:pt x="203022" y="66814"/>
                </a:lnTo>
                <a:lnTo>
                  <a:pt x="210858" y="65239"/>
                </a:lnTo>
                <a:close/>
              </a:path>
              <a:path w="305435" h="184785">
                <a:moveTo>
                  <a:pt x="305348" y="65239"/>
                </a:moveTo>
                <a:lnTo>
                  <a:pt x="210858" y="65239"/>
                </a:lnTo>
                <a:lnTo>
                  <a:pt x="218524" y="66814"/>
                </a:lnTo>
                <a:lnTo>
                  <a:pt x="224804" y="71413"/>
                </a:lnTo>
                <a:lnTo>
                  <a:pt x="229047" y="78854"/>
                </a:lnTo>
                <a:lnTo>
                  <a:pt x="230606" y="88950"/>
                </a:lnTo>
                <a:lnTo>
                  <a:pt x="230606" y="184162"/>
                </a:lnTo>
                <a:lnTo>
                  <a:pt x="305396" y="184162"/>
                </a:lnTo>
                <a:lnTo>
                  <a:pt x="305348" y="65239"/>
                </a:lnTo>
                <a:close/>
              </a:path>
              <a:path w="305435" h="184785">
                <a:moveTo>
                  <a:pt x="243141" y="0"/>
                </a:moveTo>
                <a:lnTo>
                  <a:pt x="224067" y="2224"/>
                </a:lnTo>
                <a:lnTo>
                  <a:pt x="207964" y="8401"/>
                </a:lnTo>
                <a:lnTo>
                  <a:pt x="194215" y="17787"/>
                </a:lnTo>
                <a:lnTo>
                  <a:pt x="182206" y="29641"/>
                </a:lnTo>
                <a:lnTo>
                  <a:pt x="295950" y="29641"/>
                </a:lnTo>
                <a:lnTo>
                  <a:pt x="288718" y="17579"/>
                </a:lnTo>
                <a:lnTo>
                  <a:pt x="269124" y="4544"/>
                </a:lnTo>
                <a:lnTo>
                  <a:pt x="243141" y="0"/>
                </a:lnTo>
                <a:close/>
              </a:path>
              <a:path w="305435" h="184785">
                <a:moveTo>
                  <a:pt x="129159" y="0"/>
                </a:moveTo>
                <a:lnTo>
                  <a:pt x="111859" y="2341"/>
                </a:lnTo>
                <a:lnTo>
                  <a:pt x="97031" y="8605"/>
                </a:lnTo>
                <a:lnTo>
                  <a:pt x="84674" y="17653"/>
                </a:lnTo>
                <a:lnTo>
                  <a:pt x="74790" y="28346"/>
                </a:lnTo>
                <a:lnTo>
                  <a:pt x="181283" y="28346"/>
                </a:lnTo>
                <a:lnTo>
                  <a:pt x="173160" y="16952"/>
                </a:lnTo>
                <a:lnTo>
                  <a:pt x="161102" y="7658"/>
                </a:lnTo>
                <a:lnTo>
                  <a:pt x="146334" y="1945"/>
                </a:lnTo>
                <a:lnTo>
                  <a:pt x="129159" y="0"/>
                </a:lnTo>
                <a:close/>
              </a:path>
            </a:pathLst>
          </a:custGeom>
          <a:solidFill>
            <a:srgbClr val="1433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365997" y="2197393"/>
            <a:ext cx="186130" cy="188442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928827" y="5900218"/>
            <a:ext cx="460248" cy="460260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929947" y="5165900"/>
            <a:ext cx="458012" cy="458028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926490" y="4422280"/>
            <a:ext cx="464908" cy="466293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927901" y="3760116"/>
            <a:ext cx="462102" cy="462113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927892" y="3102090"/>
            <a:ext cx="462114" cy="462102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176484" y="7454421"/>
            <a:ext cx="393700" cy="393700"/>
          </a:xfrm>
          <a:custGeom>
            <a:avLst/>
            <a:gdLst/>
            <a:ahLst/>
            <a:cxnLst/>
            <a:rect l="l" t="t" r="r" b="b"/>
            <a:pathLst>
              <a:path w="393700" h="393700">
                <a:moveTo>
                  <a:pt x="337769" y="0"/>
                </a:moveTo>
                <a:lnTo>
                  <a:pt x="55765" y="0"/>
                </a:lnTo>
                <a:lnTo>
                  <a:pt x="34059" y="4380"/>
                </a:lnTo>
                <a:lnTo>
                  <a:pt x="16333" y="16327"/>
                </a:lnTo>
                <a:lnTo>
                  <a:pt x="4382" y="34048"/>
                </a:lnTo>
                <a:lnTo>
                  <a:pt x="0" y="55753"/>
                </a:lnTo>
                <a:lnTo>
                  <a:pt x="0" y="337769"/>
                </a:lnTo>
                <a:lnTo>
                  <a:pt x="4382" y="359473"/>
                </a:lnTo>
                <a:lnTo>
                  <a:pt x="16333" y="377194"/>
                </a:lnTo>
                <a:lnTo>
                  <a:pt x="34059" y="389141"/>
                </a:lnTo>
                <a:lnTo>
                  <a:pt x="55765" y="393522"/>
                </a:lnTo>
                <a:lnTo>
                  <a:pt x="337769" y="393522"/>
                </a:lnTo>
                <a:lnTo>
                  <a:pt x="359475" y="389141"/>
                </a:lnTo>
                <a:lnTo>
                  <a:pt x="377201" y="377194"/>
                </a:lnTo>
                <a:lnTo>
                  <a:pt x="389152" y="359473"/>
                </a:lnTo>
                <a:lnTo>
                  <a:pt x="393534" y="337769"/>
                </a:lnTo>
                <a:lnTo>
                  <a:pt x="393534" y="55753"/>
                </a:lnTo>
                <a:lnTo>
                  <a:pt x="389152" y="34048"/>
                </a:lnTo>
                <a:lnTo>
                  <a:pt x="377201" y="16327"/>
                </a:lnTo>
                <a:lnTo>
                  <a:pt x="359475" y="4380"/>
                </a:lnTo>
                <a:lnTo>
                  <a:pt x="3377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2639307" y="7454989"/>
            <a:ext cx="1558010" cy="393534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3447987" y="7571245"/>
            <a:ext cx="246405" cy="162064"/>
          </a:xfrm>
          <a:prstGeom prst="rect">
            <a:avLst/>
          </a:prstGeom>
          <a:blipFill>
            <a:blip r:embed="rId3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3450450" y="7616444"/>
            <a:ext cx="189598" cy="114808"/>
          </a:xfrm>
          <a:prstGeom prst="rect">
            <a:avLst/>
          </a:prstGeom>
          <a:blipFill>
            <a:blip r:embed="rId3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3470466" y="7640257"/>
            <a:ext cx="144602" cy="76479"/>
          </a:xfrm>
          <a:prstGeom prst="rect">
            <a:avLst/>
          </a:prstGeom>
          <a:blipFill>
            <a:blip r:embed="rId3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447991" y="7652370"/>
            <a:ext cx="247015" cy="93345"/>
          </a:xfrm>
          <a:custGeom>
            <a:avLst/>
            <a:gdLst/>
            <a:ahLst/>
            <a:cxnLst/>
            <a:rect l="l" t="t" r="r" b="b"/>
            <a:pathLst>
              <a:path w="247014" h="93345">
                <a:moveTo>
                  <a:pt x="225443" y="0"/>
                </a:moveTo>
                <a:lnTo>
                  <a:pt x="185744" y="3181"/>
                </a:lnTo>
                <a:lnTo>
                  <a:pt x="119987" y="17933"/>
                </a:lnTo>
                <a:lnTo>
                  <a:pt x="79781" y="33144"/>
                </a:lnTo>
                <a:lnTo>
                  <a:pt x="22478" y="64367"/>
                </a:lnTo>
                <a:lnTo>
                  <a:pt x="0" y="80941"/>
                </a:lnTo>
                <a:lnTo>
                  <a:pt x="0" y="93323"/>
                </a:lnTo>
                <a:lnTo>
                  <a:pt x="4390" y="89720"/>
                </a:lnTo>
                <a:lnTo>
                  <a:pt x="8074" y="87027"/>
                </a:lnTo>
                <a:lnTo>
                  <a:pt x="48035" y="65062"/>
                </a:lnTo>
                <a:lnTo>
                  <a:pt x="85175" y="50488"/>
                </a:lnTo>
                <a:lnTo>
                  <a:pt x="132503" y="38173"/>
                </a:lnTo>
                <a:lnTo>
                  <a:pt x="189788" y="31017"/>
                </a:lnTo>
                <a:lnTo>
                  <a:pt x="217220" y="30247"/>
                </a:lnTo>
                <a:lnTo>
                  <a:pt x="246405" y="30247"/>
                </a:lnTo>
                <a:lnTo>
                  <a:pt x="246405" y="16"/>
                </a:lnTo>
                <a:lnTo>
                  <a:pt x="225443" y="0"/>
                </a:lnTo>
                <a:close/>
              </a:path>
              <a:path w="247014" h="93345">
                <a:moveTo>
                  <a:pt x="246405" y="30247"/>
                </a:moveTo>
                <a:lnTo>
                  <a:pt x="217220" y="30247"/>
                </a:lnTo>
                <a:lnTo>
                  <a:pt x="231594" y="30486"/>
                </a:lnTo>
                <a:lnTo>
                  <a:pt x="246405" y="31182"/>
                </a:lnTo>
                <a:lnTo>
                  <a:pt x="246405" y="302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3447998" y="7682637"/>
            <a:ext cx="246392" cy="63055"/>
          </a:xfrm>
          <a:prstGeom prst="rect">
            <a:avLst/>
          </a:prstGeom>
          <a:blipFill>
            <a:blip r:embed="rId3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3717881" y="7557368"/>
            <a:ext cx="400100" cy="188483"/>
          </a:xfrm>
          <a:prstGeom prst="rect">
            <a:avLst/>
          </a:prstGeom>
          <a:blipFill>
            <a:blip r:embed="rId3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3717881" y="7571161"/>
            <a:ext cx="400100" cy="174689"/>
          </a:xfrm>
          <a:prstGeom prst="rect">
            <a:avLst/>
          </a:prstGeom>
          <a:blipFill>
            <a:blip r:embed="rId3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979375" y="7626019"/>
            <a:ext cx="0" cy="120014"/>
          </a:xfrm>
          <a:custGeom>
            <a:avLst/>
            <a:gdLst/>
            <a:ahLst/>
            <a:cxnLst/>
            <a:rect l="l" t="t" r="r" b="b"/>
            <a:pathLst>
              <a:path h="120015">
                <a:moveTo>
                  <a:pt x="0" y="0"/>
                </a:moveTo>
                <a:lnTo>
                  <a:pt x="0" y="119710"/>
                </a:lnTo>
              </a:path>
            </a:pathLst>
          </a:custGeom>
          <a:ln w="3175">
            <a:solidFill>
              <a:srgbClr val="1C1E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199679" y="7658163"/>
            <a:ext cx="347141" cy="160528"/>
          </a:xfrm>
          <a:prstGeom prst="rect">
            <a:avLst/>
          </a:prstGeom>
          <a:blipFill>
            <a:blip r:embed="rId3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214857" y="7483670"/>
            <a:ext cx="316774" cy="155624"/>
          </a:xfrm>
          <a:prstGeom prst="rect">
            <a:avLst/>
          </a:prstGeom>
          <a:blipFill>
            <a:blip r:embed="rId3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Retângulo de cantos arredondados 77"/>
          <p:cNvSpPr/>
          <p:nvPr/>
        </p:nvSpPr>
        <p:spPr>
          <a:xfrm>
            <a:off x="4326909" y="7448824"/>
            <a:ext cx="484116" cy="38094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3" rIns="91426" bIns="45713" rtlCol="0" anchor="ctr"/>
          <a:lstStyle/>
          <a:p>
            <a:pPr algn="ctr"/>
            <a:endParaRPr lang="pt-BR"/>
          </a:p>
        </p:txBody>
      </p:sp>
      <p:pic>
        <p:nvPicPr>
          <p:cNvPr id="79" name="Imagem 78"/>
          <p:cNvPicPr>
            <a:picLocks noChangeAspect="1"/>
          </p:cNvPicPr>
          <p:nvPr/>
        </p:nvPicPr>
        <p:blipFill rotWithShape="1">
          <a:blip r:embed="rId4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05" r="26836"/>
          <a:stretch/>
        </p:blipFill>
        <p:spPr>
          <a:xfrm>
            <a:off x="4326909" y="7415156"/>
            <a:ext cx="464762" cy="4482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91411" y="6203267"/>
            <a:ext cx="53975" cy="19685"/>
          </a:xfrm>
          <a:custGeom>
            <a:avLst/>
            <a:gdLst/>
            <a:ahLst/>
            <a:cxnLst/>
            <a:rect l="l" t="t" r="r" b="b"/>
            <a:pathLst>
              <a:path w="53975" h="19685">
                <a:moveTo>
                  <a:pt x="0" y="0"/>
                </a:moveTo>
                <a:lnTo>
                  <a:pt x="26111" y="9344"/>
                </a:lnTo>
                <a:lnTo>
                  <a:pt x="53555" y="19621"/>
                </a:lnTo>
                <a:lnTo>
                  <a:pt x="40715" y="14089"/>
                </a:lnTo>
                <a:lnTo>
                  <a:pt x="27501" y="8967"/>
                </a:lnTo>
                <a:lnTo>
                  <a:pt x="13925" y="4267"/>
                </a:lnTo>
                <a:lnTo>
                  <a:pt x="0" y="0"/>
                </a:lnTo>
                <a:close/>
              </a:path>
            </a:pathLst>
          </a:custGeom>
          <a:solidFill>
            <a:srgbClr val="1F35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063294" y="6531557"/>
            <a:ext cx="37465" cy="175895"/>
          </a:xfrm>
          <a:custGeom>
            <a:avLst/>
            <a:gdLst/>
            <a:ahLst/>
            <a:cxnLst/>
            <a:rect l="l" t="t" r="r" b="b"/>
            <a:pathLst>
              <a:path w="37464" h="175895">
                <a:moveTo>
                  <a:pt x="0" y="0"/>
                </a:moveTo>
                <a:lnTo>
                  <a:pt x="6711" y="73007"/>
                </a:lnTo>
                <a:lnTo>
                  <a:pt x="16969" y="115626"/>
                </a:lnTo>
                <a:lnTo>
                  <a:pt x="32588" y="164922"/>
                </a:lnTo>
                <a:lnTo>
                  <a:pt x="37350" y="175806"/>
                </a:lnTo>
                <a:lnTo>
                  <a:pt x="25028" y="135541"/>
                </a:lnTo>
                <a:lnTo>
                  <a:pt x="14046" y="92132"/>
                </a:lnTo>
                <a:lnTo>
                  <a:pt x="5378" y="46607"/>
                </a:lnTo>
                <a:lnTo>
                  <a:pt x="0" y="0"/>
                </a:lnTo>
                <a:close/>
              </a:path>
            </a:pathLst>
          </a:custGeom>
          <a:solidFill>
            <a:srgbClr val="1F35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063365" y="6809925"/>
            <a:ext cx="106768" cy="1842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348073" y="6412298"/>
            <a:ext cx="386080" cy="729616"/>
          </a:xfrm>
          <a:custGeom>
            <a:avLst/>
            <a:gdLst/>
            <a:ahLst/>
            <a:cxnLst/>
            <a:rect l="l" t="t" r="r" b="b"/>
            <a:pathLst>
              <a:path w="386079" h="729615">
                <a:moveTo>
                  <a:pt x="59054" y="513041"/>
                </a:moveTo>
                <a:lnTo>
                  <a:pt x="0" y="671550"/>
                </a:lnTo>
                <a:lnTo>
                  <a:pt x="17945" y="724623"/>
                </a:lnTo>
                <a:lnTo>
                  <a:pt x="28856" y="726823"/>
                </a:lnTo>
                <a:lnTo>
                  <a:pt x="37217" y="728306"/>
                </a:lnTo>
                <a:lnTo>
                  <a:pt x="42816" y="729170"/>
                </a:lnTo>
                <a:lnTo>
                  <a:pt x="45440" y="729513"/>
                </a:lnTo>
                <a:lnTo>
                  <a:pt x="25996" y="671957"/>
                </a:lnTo>
                <a:lnTo>
                  <a:pt x="73037" y="545718"/>
                </a:lnTo>
                <a:lnTo>
                  <a:pt x="135234" y="545718"/>
                </a:lnTo>
                <a:lnTo>
                  <a:pt x="59054" y="513041"/>
                </a:lnTo>
                <a:close/>
              </a:path>
              <a:path w="386079" h="729615">
                <a:moveTo>
                  <a:pt x="135234" y="545718"/>
                </a:moveTo>
                <a:lnTo>
                  <a:pt x="73037" y="545718"/>
                </a:lnTo>
                <a:lnTo>
                  <a:pt x="161582" y="583691"/>
                </a:lnTo>
                <a:lnTo>
                  <a:pt x="162763" y="583933"/>
                </a:lnTo>
                <a:lnTo>
                  <a:pt x="190666" y="584491"/>
                </a:lnTo>
                <a:lnTo>
                  <a:pt x="215922" y="575060"/>
                </a:lnTo>
                <a:lnTo>
                  <a:pt x="232642" y="560196"/>
                </a:lnTo>
                <a:lnTo>
                  <a:pt x="168986" y="560196"/>
                </a:lnTo>
                <a:lnTo>
                  <a:pt x="135234" y="545718"/>
                </a:lnTo>
                <a:close/>
              </a:path>
              <a:path w="386079" h="729615">
                <a:moveTo>
                  <a:pt x="267804" y="403529"/>
                </a:moveTo>
                <a:lnTo>
                  <a:pt x="203331" y="415324"/>
                </a:lnTo>
                <a:lnTo>
                  <a:pt x="170903" y="445554"/>
                </a:lnTo>
                <a:lnTo>
                  <a:pt x="249453" y="480021"/>
                </a:lnTo>
                <a:lnTo>
                  <a:pt x="225704" y="523087"/>
                </a:lnTo>
                <a:lnTo>
                  <a:pt x="187486" y="560156"/>
                </a:lnTo>
                <a:lnTo>
                  <a:pt x="168986" y="560196"/>
                </a:lnTo>
                <a:lnTo>
                  <a:pt x="232642" y="560196"/>
                </a:lnTo>
                <a:lnTo>
                  <a:pt x="236058" y="557160"/>
                </a:lnTo>
                <a:lnTo>
                  <a:pt x="248602" y="532307"/>
                </a:lnTo>
                <a:lnTo>
                  <a:pt x="283870" y="468363"/>
                </a:lnTo>
                <a:lnTo>
                  <a:pt x="213690" y="437565"/>
                </a:lnTo>
                <a:lnTo>
                  <a:pt x="222863" y="433042"/>
                </a:lnTo>
                <a:lnTo>
                  <a:pt x="234461" y="429372"/>
                </a:lnTo>
                <a:lnTo>
                  <a:pt x="248515" y="427377"/>
                </a:lnTo>
                <a:lnTo>
                  <a:pt x="285245" y="427377"/>
                </a:lnTo>
                <a:lnTo>
                  <a:pt x="298380" y="423410"/>
                </a:lnTo>
                <a:lnTo>
                  <a:pt x="306731" y="418304"/>
                </a:lnTo>
                <a:lnTo>
                  <a:pt x="310133" y="415124"/>
                </a:lnTo>
                <a:lnTo>
                  <a:pt x="312407" y="412470"/>
                </a:lnTo>
                <a:lnTo>
                  <a:pt x="313590" y="404837"/>
                </a:lnTo>
                <a:lnTo>
                  <a:pt x="279412" y="404837"/>
                </a:lnTo>
                <a:lnTo>
                  <a:pt x="267804" y="403529"/>
                </a:lnTo>
                <a:close/>
              </a:path>
              <a:path w="386079" h="729615">
                <a:moveTo>
                  <a:pt x="285245" y="427377"/>
                </a:moveTo>
                <a:lnTo>
                  <a:pt x="248515" y="427377"/>
                </a:lnTo>
                <a:lnTo>
                  <a:pt x="265061" y="427875"/>
                </a:lnTo>
                <a:lnTo>
                  <a:pt x="284637" y="427560"/>
                </a:lnTo>
                <a:lnTo>
                  <a:pt x="285245" y="427377"/>
                </a:lnTo>
                <a:close/>
              </a:path>
              <a:path w="386079" h="729615">
                <a:moveTo>
                  <a:pt x="348018" y="319189"/>
                </a:moveTo>
                <a:lnTo>
                  <a:pt x="301561" y="322643"/>
                </a:lnTo>
                <a:lnTo>
                  <a:pt x="289496" y="400481"/>
                </a:lnTo>
                <a:lnTo>
                  <a:pt x="286219" y="402335"/>
                </a:lnTo>
                <a:lnTo>
                  <a:pt x="279412" y="404837"/>
                </a:lnTo>
                <a:lnTo>
                  <a:pt x="313590" y="404837"/>
                </a:lnTo>
                <a:lnTo>
                  <a:pt x="322770" y="345643"/>
                </a:lnTo>
                <a:lnTo>
                  <a:pt x="346532" y="343865"/>
                </a:lnTo>
                <a:lnTo>
                  <a:pt x="355405" y="343865"/>
                </a:lnTo>
                <a:lnTo>
                  <a:pt x="362575" y="342196"/>
                </a:lnTo>
                <a:lnTo>
                  <a:pt x="369952" y="338444"/>
                </a:lnTo>
                <a:lnTo>
                  <a:pt x="376504" y="332879"/>
                </a:lnTo>
                <a:lnTo>
                  <a:pt x="381422" y="326348"/>
                </a:lnTo>
                <a:lnTo>
                  <a:pt x="384280" y="320078"/>
                </a:lnTo>
                <a:lnTo>
                  <a:pt x="352196" y="320078"/>
                </a:lnTo>
                <a:lnTo>
                  <a:pt x="348018" y="319189"/>
                </a:lnTo>
                <a:close/>
              </a:path>
              <a:path w="386079" h="729615">
                <a:moveTo>
                  <a:pt x="355405" y="343865"/>
                </a:moveTo>
                <a:lnTo>
                  <a:pt x="346532" y="343865"/>
                </a:lnTo>
                <a:lnTo>
                  <a:pt x="354669" y="344036"/>
                </a:lnTo>
                <a:lnTo>
                  <a:pt x="355405" y="343865"/>
                </a:lnTo>
                <a:close/>
              </a:path>
              <a:path w="386079" h="729615">
                <a:moveTo>
                  <a:pt x="359003" y="0"/>
                </a:moveTo>
                <a:lnTo>
                  <a:pt x="336422" y="10667"/>
                </a:lnTo>
                <a:lnTo>
                  <a:pt x="340344" y="43242"/>
                </a:lnTo>
                <a:lnTo>
                  <a:pt x="340031" y="77392"/>
                </a:lnTo>
                <a:lnTo>
                  <a:pt x="335481" y="113082"/>
                </a:lnTo>
                <a:lnTo>
                  <a:pt x="326694" y="150279"/>
                </a:lnTo>
                <a:lnTo>
                  <a:pt x="325818" y="153288"/>
                </a:lnTo>
                <a:lnTo>
                  <a:pt x="361518" y="311099"/>
                </a:lnTo>
                <a:lnTo>
                  <a:pt x="361340" y="312280"/>
                </a:lnTo>
                <a:lnTo>
                  <a:pt x="359905" y="315379"/>
                </a:lnTo>
                <a:lnTo>
                  <a:pt x="354622" y="319430"/>
                </a:lnTo>
                <a:lnTo>
                  <a:pt x="352196" y="320078"/>
                </a:lnTo>
                <a:lnTo>
                  <a:pt x="384280" y="320078"/>
                </a:lnTo>
                <a:lnTo>
                  <a:pt x="384575" y="319430"/>
                </a:lnTo>
                <a:lnTo>
                  <a:pt x="384655" y="319189"/>
                </a:lnTo>
                <a:lnTo>
                  <a:pt x="385982" y="312280"/>
                </a:lnTo>
                <a:lnTo>
                  <a:pt x="385899" y="311099"/>
                </a:lnTo>
                <a:lnTo>
                  <a:pt x="385381" y="305460"/>
                </a:lnTo>
                <a:lnTo>
                  <a:pt x="351104" y="154012"/>
                </a:lnTo>
                <a:lnTo>
                  <a:pt x="360235" y="113415"/>
                </a:lnTo>
                <a:lnTo>
                  <a:pt x="364578" y="74087"/>
                </a:lnTo>
                <a:lnTo>
                  <a:pt x="364159" y="36217"/>
                </a:lnTo>
                <a:lnTo>
                  <a:pt x="359003" y="0"/>
                </a:lnTo>
                <a:close/>
              </a:path>
            </a:pathLst>
          </a:custGeom>
          <a:solidFill>
            <a:srgbClr val="1F35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158221" y="7050198"/>
            <a:ext cx="144170" cy="6921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062059" y="6175658"/>
            <a:ext cx="694055" cy="651510"/>
          </a:xfrm>
          <a:custGeom>
            <a:avLst/>
            <a:gdLst/>
            <a:ahLst/>
            <a:cxnLst/>
            <a:rect l="l" t="t" r="r" b="b"/>
            <a:pathLst>
              <a:path w="694054" h="651509">
                <a:moveTo>
                  <a:pt x="265515" y="0"/>
                </a:moveTo>
                <a:lnTo>
                  <a:pt x="221620" y="6815"/>
                </a:lnTo>
                <a:lnTo>
                  <a:pt x="181139" y="19977"/>
                </a:lnTo>
                <a:lnTo>
                  <a:pt x="144239" y="38971"/>
                </a:lnTo>
                <a:lnTo>
                  <a:pt x="111086" y="63281"/>
                </a:lnTo>
                <a:lnTo>
                  <a:pt x="81847" y="92390"/>
                </a:lnTo>
                <a:lnTo>
                  <a:pt x="56688" y="125784"/>
                </a:lnTo>
                <a:lnTo>
                  <a:pt x="35775" y="162947"/>
                </a:lnTo>
                <a:lnTo>
                  <a:pt x="19277" y="203362"/>
                </a:lnTo>
                <a:lnTo>
                  <a:pt x="7358" y="246513"/>
                </a:lnTo>
                <a:lnTo>
                  <a:pt x="465" y="300368"/>
                </a:lnTo>
                <a:lnTo>
                  <a:pt x="0" y="328034"/>
                </a:lnTo>
                <a:lnTo>
                  <a:pt x="1249" y="355899"/>
                </a:lnTo>
                <a:lnTo>
                  <a:pt x="6622" y="402506"/>
                </a:lnTo>
                <a:lnTo>
                  <a:pt x="15290" y="448031"/>
                </a:lnTo>
                <a:lnTo>
                  <a:pt x="26275" y="491440"/>
                </a:lnTo>
                <a:lnTo>
                  <a:pt x="38600" y="531705"/>
                </a:lnTo>
                <a:lnTo>
                  <a:pt x="62066" y="595621"/>
                </a:lnTo>
                <a:lnTo>
                  <a:pt x="80256" y="637610"/>
                </a:lnTo>
                <a:lnTo>
                  <a:pt x="86631" y="650907"/>
                </a:lnTo>
                <a:lnTo>
                  <a:pt x="92388" y="646568"/>
                </a:lnTo>
                <a:lnTo>
                  <a:pt x="125290" y="620187"/>
                </a:lnTo>
                <a:lnTo>
                  <a:pt x="250829" y="499409"/>
                </a:lnTo>
                <a:lnTo>
                  <a:pt x="236953" y="481154"/>
                </a:lnTo>
                <a:lnTo>
                  <a:pt x="231070" y="465955"/>
                </a:lnTo>
                <a:lnTo>
                  <a:pt x="232047" y="445611"/>
                </a:lnTo>
                <a:lnTo>
                  <a:pt x="238752" y="411918"/>
                </a:lnTo>
                <a:lnTo>
                  <a:pt x="262583" y="365083"/>
                </a:lnTo>
                <a:lnTo>
                  <a:pt x="296041" y="351149"/>
                </a:lnTo>
                <a:lnTo>
                  <a:pt x="341871" y="351149"/>
                </a:lnTo>
                <a:lnTo>
                  <a:pt x="355560" y="317177"/>
                </a:lnTo>
                <a:lnTo>
                  <a:pt x="381331" y="282187"/>
                </a:lnTo>
                <a:lnTo>
                  <a:pt x="454810" y="260086"/>
                </a:lnTo>
                <a:lnTo>
                  <a:pt x="519769" y="253457"/>
                </a:lnTo>
                <a:lnTo>
                  <a:pt x="580992" y="250119"/>
                </a:lnTo>
                <a:lnTo>
                  <a:pt x="622419" y="247288"/>
                </a:lnTo>
                <a:lnTo>
                  <a:pt x="675927" y="204393"/>
                </a:lnTo>
                <a:lnTo>
                  <a:pt x="694007" y="144548"/>
                </a:lnTo>
                <a:lnTo>
                  <a:pt x="693881" y="133890"/>
                </a:lnTo>
                <a:lnTo>
                  <a:pt x="627513" y="104939"/>
                </a:lnTo>
                <a:lnTo>
                  <a:pt x="583417" y="86262"/>
                </a:lnTo>
                <a:lnTo>
                  <a:pt x="541816" y="69732"/>
                </a:lnTo>
                <a:lnTo>
                  <a:pt x="469069" y="42000"/>
                </a:lnTo>
                <a:lnTo>
                  <a:pt x="429353" y="27604"/>
                </a:lnTo>
                <a:lnTo>
                  <a:pt x="392464" y="15458"/>
                </a:lnTo>
                <a:lnTo>
                  <a:pt x="312658" y="47"/>
                </a:lnTo>
                <a:lnTo>
                  <a:pt x="265515" y="0"/>
                </a:lnTo>
                <a:close/>
              </a:path>
              <a:path w="694054" h="651509">
                <a:moveTo>
                  <a:pt x="341871" y="351149"/>
                </a:moveTo>
                <a:lnTo>
                  <a:pt x="296041" y="351149"/>
                </a:lnTo>
                <a:lnTo>
                  <a:pt x="325852" y="354350"/>
                </a:lnTo>
                <a:lnTo>
                  <a:pt x="338739" y="358921"/>
                </a:lnTo>
                <a:lnTo>
                  <a:pt x="341871" y="351149"/>
                </a:lnTo>
                <a:close/>
              </a:path>
            </a:pathLst>
          </a:custGeom>
          <a:solidFill>
            <a:srgbClr val="1F35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759522" y="6978771"/>
            <a:ext cx="849630" cy="666750"/>
          </a:xfrm>
          <a:custGeom>
            <a:avLst/>
            <a:gdLst/>
            <a:ahLst/>
            <a:cxnLst/>
            <a:rect l="l" t="t" r="r" b="b"/>
            <a:pathLst>
              <a:path w="849629" h="666750">
                <a:moveTo>
                  <a:pt x="308546" y="0"/>
                </a:moveTo>
                <a:lnTo>
                  <a:pt x="264395" y="32546"/>
                </a:lnTo>
                <a:lnTo>
                  <a:pt x="233595" y="58006"/>
                </a:lnTo>
                <a:lnTo>
                  <a:pt x="198109" y="90120"/>
                </a:lnTo>
                <a:lnTo>
                  <a:pt x="159958" y="128490"/>
                </a:lnTo>
                <a:lnTo>
                  <a:pt x="121164" y="172720"/>
                </a:lnTo>
                <a:lnTo>
                  <a:pt x="83749" y="222412"/>
                </a:lnTo>
                <a:lnTo>
                  <a:pt x="49735" y="277169"/>
                </a:lnTo>
                <a:lnTo>
                  <a:pt x="21145" y="336594"/>
                </a:lnTo>
                <a:lnTo>
                  <a:pt x="0" y="400291"/>
                </a:lnTo>
                <a:lnTo>
                  <a:pt x="35209" y="435196"/>
                </a:lnTo>
                <a:lnTo>
                  <a:pt x="72348" y="468008"/>
                </a:lnTo>
                <a:lnTo>
                  <a:pt x="111316" y="498639"/>
                </a:lnTo>
                <a:lnTo>
                  <a:pt x="152012" y="527002"/>
                </a:lnTo>
                <a:lnTo>
                  <a:pt x="194335" y="553011"/>
                </a:lnTo>
                <a:lnTo>
                  <a:pt x="238185" y="576577"/>
                </a:lnTo>
                <a:lnTo>
                  <a:pt x="283460" y="597615"/>
                </a:lnTo>
                <a:lnTo>
                  <a:pt x="330061" y="616036"/>
                </a:lnTo>
                <a:lnTo>
                  <a:pt x="377885" y="631755"/>
                </a:lnTo>
                <a:lnTo>
                  <a:pt x="426833" y="644683"/>
                </a:lnTo>
                <a:lnTo>
                  <a:pt x="476804" y="654734"/>
                </a:lnTo>
                <a:lnTo>
                  <a:pt x="527696" y="661821"/>
                </a:lnTo>
                <a:lnTo>
                  <a:pt x="579410" y="665857"/>
                </a:lnTo>
                <a:lnTo>
                  <a:pt x="631844" y="666754"/>
                </a:lnTo>
                <a:lnTo>
                  <a:pt x="684898" y="664425"/>
                </a:lnTo>
                <a:lnTo>
                  <a:pt x="727140" y="660237"/>
                </a:lnTo>
                <a:lnTo>
                  <a:pt x="768688" y="654053"/>
                </a:lnTo>
                <a:lnTo>
                  <a:pt x="809504" y="645930"/>
                </a:lnTo>
                <a:lnTo>
                  <a:pt x="849553" y="635927"/>
                </a:lnTo>
                <a:lnTo>
                  <a:pt x="800240" y="468504"/>
                </a:lnTo>
                <a:lnTo>
                  <a:pt x="727957" y="316347"/>
                </a:lnTo>
                <a:lnTo>
                  <a:pt x="662637" y="205762"/>
                </a:lnTo>
                <a:lnTo>
                  <a:pt x="634212" y="163055"/>
                </a:lnTo>
                <a:lnTo>
                  <a:pt x="633996" y="163042"/>
                </a:lnTo>
                <a:lnTo>
                  <a:pt x="631370" y="162691"/>
                </a:lnTo>
                <a:lnTo>
                  <a:pt x="593489" y="155211"/>
                </a:lnTo>
                <a:lnTo>
                  <a:pt x="542861" y="140627"/>
                </a:lnTo>
                <a:lnTo>
                  <a:pt x="474973" y="113550"/>
                </a:lnTo>
                <a:lnTo>
                  <a:pt x="437484" y="94560"/>
                </a:lnTo>
                <a:lnTo>
                  <a:pt x="398703" y="71424"/>
                </a:lnTo>
                <a:lnTo>
                  <a:pt x="361826" y="45585"/>
                </a:lnTo>
                <a:lnTo>
                  <a:pt x="325196" y="15430"/>
                </a:lnTo>
                <a:lnTo>
                  <a:pt x="314070" y="5321"/>
                </a:lnTo>
                <a:lnTo>
                  <a:pt x="308546" y="0"/>
                </a:lnTo>
                <a:close/>
              </a:path>
            </a:pathLst>
          </a:custGeom>
          <a:solidFill>
            <a:srgbClr val="5D97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682165" y="6792457"/>
            <a:ext cx="135890" cy="50165"/>
          </a:xfrm>
          <a:custGeom>
            <a:avLst/>
            <a:gdLst/>
            <a:ahLst/>
            <a:cxnLst/>
            <a:rect l="l" t="t" r="r" b="b"/>
            <a:pathLst>
              <a:path w="135889" h="50165">
                <a:moveTo>
                  <a:pt x="125158" y="0"/>
                </a:moveTo>
                <a:lnTo>
                  <a:pt x="4813" y="23710"/>
                </a:lnTo>
                <a:lnTo>
                  <a:pt x="0" y="30899"/>
                </a:lnTo>
                <a:lnTo>
                  <a:pt x="2819" y="45186"/>
                </a:lnTo>
                <a:lnTo>
                  <a:pt x="9093" y="49847"/>
                </a:lnTo>
                <a:lnTo>
                  <a:pt x="15887" y="49339"/>
                </a:lnTo>
                <a:lnTo>
                  <a:pt x="17525" y="49098"/>
                </a:lnTo>
                <a:lnTo>
                  <a:pt x="130454" y="26860"/>
                </a:lnTo>
                <a:lnTo>
                  <a:pt x="135267" y="19659"/>
                </a:lnTo>
                <a:lnTo>
                  <a:pt x="132333" y="4813"/>
                </a:lnTo>
                <a:lnTo>
                  <a:pt x="125158" y="0"/>
                </a:lnTo>
                <a:close/>
              </a:path>
            </a:pathLst>
          </a:custGeom>
          <a:solidFill>
            <a:srgbClr val="F9A1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649036" y="6869715"/>
            <a:ext cx="165981" cy="15734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255989" y="6023838"/>
            <a:ext cx="62230" cy="228600"/>
          </a:xfrm>
          <a:custGeom>
            <a:avLst/>
            <a:gdLst/>
            <a:ahLst/>
            <a:cxnLst/>
            <a:rect l="l" t="t" r="r" b="b"/>
            <a:pathLst>
              <a:path w="62229" h="228600">
                <a:moveTo>
                  <a:pt x="44921" y="0"/>
                </a:moveTo>
                <a:lnTo>
                  <a:pt x="37237" y="698"/>
                </a:lnTo>
                <a:lnTo>
                  <a:pt x="32958" y="5841"/>
                </a:lnTo>
                <a:lnTo>
                  <a:pt x="15863" y="26200"/>
                </a:lnTo>
                <a:lnTo>
                  <a:pt x="2979" y="49539"/>
                </a:lnTo>
                <a:lnTo>
                  <a:pt x="0" y="74982"/>
                </a:lnTo>
                <a:lnTo>
                  <a:pt x="6714" y="99703"/>
                </a:lnTo>
                <a:lnTo>
                  <a:pt x="22912" y="120878"/>
                </a:lnTo>
                <a:lnTo>
                  <a:pt x="29355" y="127938"/>
                </a:lnTo>
                <a:lnTo>
                  <a:pt x="33986" y="135915"/>
                </a:lnTo>
                <a:lnTo>
                  <a:pt x="36789" y="144520"/>
                </a:lnTo>
                <a:lnTo>
                  <a:pt x="37745" y="153466"/>
                </a:lnTo>
                <a:lnTo>
                  <a:pt x="37120" y="160925"/>
                </a:lnTo>
                <a:lnTo>
                  <a:pt x="35210" y="168235"/>
                </a:lnTo>
                <a:lnTo>
                  <a:pt x="31993" y="175228"/>
                </a:lnTo>
                <a:lnTo>
                  <a:pt x="27446" y="181736"/>
                </a:lnTo>
                <a:lnTo>
                  <a:pt x="954" y="213347"/>
                </a:lnTo>
                <a:lnTo>
                  <a:pt x="1627" y="221018"/>
                </a:lnTo>
                <a:lnTo>
                  <a:pt x="9285" y="227444"/>
                </a:lnTo>
                <a:lnTo>
                  <a:pt x="12422" y="228371"/>
                </a:lnTo>
                <a:lnTo>
                  <a:pt x="18632" y="227901"/>
                </a:lnTo>
                <a:lnTo>
                  <a:pt x="46064" y="197345"/>
                </a:lnTo>
                <a:lnTo>
                  <a:pt x="62066" y="153238"/>
                </a:lnTo>
                <a:lnTo>
                  <a:pt x="60557" y="139355"/>
                </a:lnTo>
                <a:lnTo>
                  <a:pt x="56199" y="125996"/>
                </a:lnTo>
                <a:lnTo>
                  <a:pt x="49011" y="113618"/>
                </a:lnTo>
                <a:lnTo>
                  <a:pt x="39015" y="102679"/>
                </a:lnTo>
                <a:lnTo>
                  <a:pt x="28606" y="89066"/>
                </a:lnTo>
                <a:lnTo>
                  <a:pt x="24288" y="73172"/>
                </a:lnTo>
                <a:lnTo>
                  <a:pt x="26198" y="56814"/>
                </a:lnTo>
                <a:lnTo>
                  <a:pt x="34469" y="41808"/>
                </a:lnTo>
                <a:lnTo>
                  <a:pt x="55881" y="16306"/>
                </a:lnTo>
                <a:lnTo>
                  <a:pt x="55221" y="8635"/>
                </a:lnTo>
                <a:lnTo>
                  <a:pt x="44921" y="0"/>
                </a:lnTo>
                <a:close/>
              </a:path>
            </a:pathLst>
          </a:custGeom>
          <a:solidFill>
            <a:srgbClr val="F9A1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348201" y="6016979"/>
            <a:ext cx="62230" cy="228600"/>
          </a:xfrm>
          <a:custGeom>
            <a:avLst/>
            <a:gdLst/>
            <a:ahLst/>
            <a:cxnLst/>
            <a:rect l="l" t="t" r="r" b="b"/>
            <a:pathLst>
              <a:path w="62229" h="228600">
                <a:moveTo>
                  <a:pt x="44921" y="0"/>
                </a:moveTo>
                <a:lnTo>
                  <a:pt x="37237" y="685"/>
                </a:lnTo>
                <a:lnTo>
                  <a:pt x="32958" y="5829"/>
                </a:lnTo>
                <a:lnTo>
                  <a:pt x="15863" y="26200"/>
                </a:lnTo>
                <a:lnTo>
                  <a:pt x="2979" y="49537"/>
                </a:lnTo>
                <a:lnTo>
                  <a:pt x="0" y="74976"/>
                </a:lnTo>
                <a:lnTo>
                  <a:pt x="6714" y="99693"/>
                </a:lnTo>
                <a:lnTo>
                  <a:pt x="22912" y="120865"/>
                </a:lnTo>
                <a:lnTo>
                  <a:pt x="31411" y="131016"/>
                </a:lnTo>
                <a:lnTo>
                  <a:pt x="36356" y="142738"/>
                </a:lnTo>
                <a:lnTo>
                  <a:pt x="954" y="213334"/>
                </a:lnTo>
                <a:lnTo>
                  <a:pt x="1627" y="221005"/>
                </a:lnTo>
                <a:lnTo>
                  <a:pt x="9285" y="227431"/>
                </a:lnTo>
                <a:lnTo>
                  <a:pt x="12422" y="228358"/>
                </a:lnTo>
                <a:lnTo>
                  <a:pt x="18632" y="227901"/>
                </a:lnTo>
                <a:lnTo>
                  <a:pt x="46064" y="197345"/>
                </a:lnTo>
                <a:lnTo>
                  <a:pt x="62072" y="153851"/>
                </a:lnTo>
                <a:lnTo>
                  <a:pt x="59548" y="135220"/>
                </a:lnTo>
                <a:lnTo>
                  <a:pt x="51838" y="117783"/>
                </a:lnTo>
                <a:lnTo>
                  <a:pt x="39015" y="102666"/>
                </a:lnTo>
                <a:lnTo>
                  <a:pt x="28606" y="89053"/>
                </a:lnTo>
                <a:lnTo>
                  <a:pt x="24288" y="73159"/>
                </a:lnTo>
                <a:lnTo>
                  <a:pt x="26198" y="56802"/>
                </a:lnTo>
                <a:lnTo>
                  <a:pt x="34469" y="41795"/>
                </a:lnTo>
                <a:lnTo>
                  <a:pt x="55881" y="16306"/>
                </a:lnTo>
                <a:lnTo>
                  <a:pt x="55221" y="8636"/>
                </a:lnTo>
                <a:lnTo>
                  <a:pt x="44921" y="0"/>
                </a:lnTo>
                <a:close/>
              </a:path>
            </a:pathLst>
          </a:custGeom>
          <a:solidFill>
            <a:srgbClr val="F9A1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440409" y="6010107"/>
            <a:ext cx="62230" cy="228600"/>
          </a:xfrm>
          <a:custGeom>
            <a:avLst/>
            <a:gdLst/>
            <a:ahLst/>
            <a:cxnLst/>
            <a:rect l="l" t="t" r="r" b="b"/>
            <a:pathLst>
              <a:path w="62229" h="228600">
                <a:moveTo>
                  <a:pt x="44910" y="0"/>
                </a:moveTo>
                <a:lnTo>
                  <a:pt x="37239" y="698"/>
                </a:lnTo>
                <a:lnTo>
                  <a:pt x="15852" y="26187"/>
                </a:lnTo>
                <a:lnTo>
                  <a:pt x="2975" y="49539"/>
                </a:lnTo>
                <a:lnTo>
                  <a:pt x="0" y="74985"/>
                </a:lnTo>
                <a:lnTo>
                  <a:pt x="6715" y="99705"/>
                </a:lnTo>
                <a:lnTo>
                  <a:pt x="33321" y="134490"/>
                </a:lnTo>
                <a:lnTo>
                  <a:pt x="37633" y="150380"/>
                </a:lnTo>
                <a:lnTo>
                  <a:pt x="35715" y="166737"/>
                </a:lnTo>
                <a:lnTo>
                  <a:pt x="27435" y="181749"/>
                </a:lnTo>
                <a:lnTo>
                  <a:pt x="955" y="213347"/>
                </a:lnTo>
                <a:lnTo>
                  <a:pt x="1628" y="220992"/>
                </a:lnTo>
                <a:lnTo>
                  <a:pt x="9286" y="227444"/>
                </a:lnTo>
                <a:lnTo>
                  <a:pt x="12411" y="228346"/>
                </a:lnTo>
                <a:lnTo>
                  <a:pt x="18634" y="227888"/>
                </a:lnTo>
                <a:lnTo>
                  <a:pt x="45456" y="198081"/>
                </a:lnTo>
                <a:lnTo>
                  <a:pt x="61923" y="148575"/>
                </a:lnTo>
                <a:lnTo>
                  <a:pt x="55204" y="123857"/>
                </a:lnTo>
                <a:lnTo>
                  <a:pt x="28591" y="89060"/>
                </a:lnTo>
                <a:lnTo>
                  <a:pt x="24282" y="73167"/>
                </a:lnTo>
                <a:lnTo>
                  <a:pt x="26197" y="56813"/>
                </a:lnTo>
                <a:lnTo>
                  <a:pt x="34470" y="41808"/>
                </a:lnTo>
                <a:lnTo>
                  <a:pt x="55870" y="16306"/>
                </a:lnTo>
                <a:lnTo>
                  <a:pt x="55197" y="8648"/>
                </a:lnTo>
                <a:lnTo>
                  <a:pt x="44910" y="0"/>
                </a:lnTo>
                <a:close/>
              </a:path>
            </a:pathLst>
          </a:custGeom>
          <a:solidFill>
            <a:srgbClr val="F9A1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382817" y="6553255"/>
            <a:ext cx="133386" cy="19038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192016" y="6874289"/>
            <a:ext cx="199059" cy="19904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140462" y="6822732"/>
            <a:ext cx="302260" cy="302260"/>
          </a:xfrm>
          <a:custGeom>
            <a:avLst/>
            <a:gdLst/>
            <a:ahLst/>
            <a:cxnLst/>
            <a:rect l="l" t="t" r="r" b="b"/>
            <a:pathLst>
              <a:path w="302260" h="302259">
                <a:moveTo>
                  <a:pt x="139839" y="0"/>
                </a:moveTo>
                <a:lnTo>
                  <a:pt x="92709" y="11270"/>
                </a:lnTo>
                <a:lnTo>
                  <a:pt x="52840" y="35834"/>
                </a:lnTo>
                <a:lnTo>
                  <a:pt x="22552" y="70996"/>
                </a:lnTo>
                <a:lnTo>
                  <a:pt x="4165" y="114064"/>
                </a:lnTo>
                <a:lnTo>
                  <a:pt x="0" y="162344"/>
                </a:lnTo>
                <a:lnTo>
                  <a:pt x="11266" y="209480"/>
                </a:lnTo>
                <a:lnTo>
                  <a:pt x="35831" y="249353"/>
                </a:lnTo>
                <a:lnTo>
                  <a:pt x="70995" y="279643"/>
                </a:lnTo>
                <a:lnTo>
                  <a:pt x="114061" y="298030"/>
                </a:lnTo>
                <a:lnTo>
                  <a:pt x="162331" y="302196"/>
                </a:lnTo>
                <a:lnTo>
                  <a:pt x="209469" y="290926"/>
                </a:lnTo>
                <a:lnTo>
                  <a:pt x="221749" y="283362"/>
                </a:lnTo>
                <a:lnTo>
                  <a:pt x="160934" y="283362"/>
                </a:lnTo>
                <a:lnTo>
                  <a:pt x="118678" y="279719"/>
                </a:lnTo>
                <a:lnTo>
                  <a:pt x="80978" y="263621"/>
                </a:lnTo>
                <a:lnTo>
                  <a:pt x="50195" y="237102"/>
                </a:lnTo>
                <a:lnTo>
                  <a:pt x="28688" y="202196"/>
                </a:lnTo>
                <a:lnTo>
                  <a:pt x="18821" y="160934"/>
                </a:lnTo>
                <a:lnTo>
                  <a:pt x="22470" y="118678"/>
                </a:lnTo>
                <a:lnTo>
                  <a:pt x="38570" y="80979"/>
                </a:lnTo>
                <a:lnTo>
                  <a:pt x="65087" y="50197"/>
                </a:lnTo>
                <a:lnTo>
                  <a:pt x="99987" y="28695"/>
                </a:lnTo>
                <a:lnTo>
                  <a:pt x="141236" y="18834"/>
                </a:lnTo>
                <a:lnTo>
                  <a:pt x="222488" y="18834"/>
                </a:lnTo>
                <a:lnTo>
                  <a:pt x="188120" y="4161"/>
                </a:lnTo>
                <a:lnTo>
                  <a:pt x="139839" y="0"/>
                </a:lnTo>
                <a:close/>
              </a:path>
              <a:path w="302260" h="302259">
                <a:moveTo>
                  <a:pt x="222488" y="18834"/>
                </a:moveTo>
                <a:lnTo>
                  <a:pt x="141236" y="18834"/>
                </a:lnTo>
                <a:lnTo>
                  <a:pt x="183497" y="22477"/>
                </a:lnTo>
                <a:lnTo>
                  <a:pt x="221197" y="38573"/>
                </a:lnTo>
                <a:lnTo>
                  <a:pt x="251976" y="65088"/>
                </a:lnTo>
                <a:lnTo>
                  <a:pt x="273476" y="99987"/>
                </a:lnTo>
                <a:lnTo>
                  <a:pt x="283336" y="141236"/>
                </a:lnTo>
                <a:lnTo>
                  <a:pt x="279696" y="183503"/>
                </a:lnTo>
                <a:lnTo>
                  <a:pt x="263605" y="221207"/>
                </a:lnTo>
                <a:lnTo>
                  <a:pt x="237093" y="251991"/>
                </a:lnTo>
                <a:lnTo>
                  <a:pt x="202193" y="273495"/>
                </a:lnTo>
                <a:lnTo>
                  <a:pt x="160934" y="283362"/>
                </a:lnTo>
                <a:lnTo>
                  <a:pt x="221749" y="283362"/>
                </a:lnTo>
                <a:lnTo>
                  <a:pt x="249345" y="266364"/>
                </a:lnTo>
                <a:lnTo>
                  <a:pt x="279638" y="231199"/>
                </a:lnTo>
                <a:lnTo>
                  <a:pt x="298029" y="188123"/>
                </a:lnTo>
                <a:lnTo>
                  <a:pt x="302196" y="139827"/>
                </a:lnTo>
                <a:lnTo>
                  <a:pt x="290924" y="92706"/>
                </a:lnTo>
                <a:lnTo>
                  <a:pt x="266357" y="52839"/>
                </a:lnTo>
                <a:lnTo>
                  <a:pt x="231191" y="22549"/>
                </a:lnTo>
                <a:lnTo>
                  <a:pt x="222488" y="18834"/>
                </a:lnTo>
                <a:close/>
              </a:path>
            </a:pathLst>
          </a:custGeom>
          <a:solidFill>
            <a:srgbClr val="F9A1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47724" y="6139884"/>
            <a:ext cx="177318" cy="17730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47724" y="6489346"/>
            <a:ext cx="177318" cy="17729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47724" y="6828599"/>
            <a:ext cx="177318" cy="17730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821406" y="3009193"/>
            <a:ext cx="1144270" cy="150680"/>
          </a:xfrm>
          <a:prstGeom prst="rect">
            <a:avLst/>
          </a:prstGeom>
        </p:spPr>
        <p:txBody>
          <a:bodyPr vert="horz" wrap="square" lIns="0" tIns="12063" rIns="0" bIns="0" rtlCol="0">
            <a:spAutoFit/>
          </a:bodyPr>
          <a:lstStyle/>
          <a:p>
            <a:pPr marL="12698">
              <a:spcBef>
                <a:spcPts val="95"/>
              </a:spcBef>
            </a:pPr>
            <a:r>
              <a:rPr sz="900" b="1" spc="-11" dirty="0">
                <a:solidFill>
                  <a:srgbClr val="231F20"/>
                </a:solidFill>
                <a:latin typeface="Tahoma"/>
                <a:cs typeface="Tahoma"/>
              </a:rPr>
              <a:t>Gotículas </a:t>
            </a:r>
            <a:r>
              <a:rPr sz="900" b="1" spc="-5" dirty="0">
                <a:solidFill>
                  <a:srgbClr val="231F20"/>
                </a:solidFill>
                <a:latin typeface="Tahoma"/>
                <a:cs typeface="Tahoma"/>
              </a:rPr>
              <a:t>de</a:t>
            </a:r>
            <a:r>
              <a:rPr sz="900" b="1" spc="-8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b="1" spc="-11" dirty="0">
                <a:solidFill>
                  <a:srgbClr val="231F20"/>
                </a:solidFill>
                <a:latin typeface="Tahoma"/>
                <a:cs typeface="Tahoma"/>
              </a:rPr>
              <a:t>saliva</a:t>
            </a:r>
            <a:endParaRPr sz="900">
              <a:latin typeface="Tahoma"/>
              <a:cs typeface="Tahom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777955" y="3521737"/>
            <a:ext cx="1014730" cy="285330"/>
          </a:xfrm>
          <a:prstGeom prst="rect">
            <a:avLst/>
          </a:prstGeom>
        </p:spPr>
        <p:txBody>
          <a:bodyPr vert="horz" wrap="square" lIns="0" tIns="28571" rIns="0" bIns="0" rtlCol="0">
            <a:spAutoFit/>
          </a:bodyPr>
          <a:lstStyle/>
          <a:p>
            <a:pPr marL="12698" marR="5079">
              <a:lnSpc>
                <a:spcPts val="1030"/>
              </a:lnSpc>
              <a:spcBef>
                <a:spcPts val="225"/>
              </a:spcBef>
            </a:pPr>
            <a:r>
              <a:rPr sz="900" b="1" spc="-11" dirty="0">
                <a:solidFill>
                  <a:srgbClr val="231F20"/>
                </a:solidFill>
                <a:latin typeface="Tahoma"/>
                <a:cs typeface="Tahoma"/>
              </a:rPr>
              <a:t>Toque </a:t>
            </a:r>
            <a:r>
              <a:rPr sz="900" b="1" spc="5" dirty="0">
                <a:solidFill>
                  <a:srgbClr val="231F20"/>
                </a:solidFill>
                <a:latin typeface="Tahoma"/>
                <a:cs typeface="Tahoma"/>
              </a:rPr>
              <a:t>ou</a:t>
            </a:r>
            <a:r>
              <a:rPr sz="900" b="1" spc="-134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b="1" spc="5" dirty="0">
                <a:solidFill>
                  <a:srgbClr val="231F20"/>
                </a:solidFill>
                <a:latin typeface="Tahoma"/>
                <a:cs typeface="Tahoma"/>
              </a:rPr>
              <a:t>aperto  </a:t>
            </a:r>
            <a:r>
              <a:rPr sz="900" b="1" spc="-5" dirty="0">
                <a:solidFill>
                  <a:srgbClr val="231F20"/>
                </a:solidFill>
                <a:latin typeface="Tahoma"/>
                <a:cs typeface="Tahoma"/>
              </a:rPr>
              <a:t>de</a:t>
            </a:r>
            <a:r>
              <a:rPr sz="900" b="1" spc="-4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b="1" dirty="0">
                <a:solidFill>
                  <a:srgbClr val="231F20"/>
                </a:solidFill>
                <a:latin typeface="Tahoma"/>
                <a:cs typeface="Tahoma"/>
              </a:rPr>
              <a:t>mãos</a:t>
            </a:r>
            <a:endParaRPr sz="900">
              <a:latin typeface="Tahoma"/>
              <a:cs typeface="Tahom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007613" y="3433202"/>
            <a:ext cx="882015" cy="413571"/>
          </a:xfrm>
          <a:prstGeom prst="rect">
            <a:avLst/>
          </a:prstGeom>
        </p:spPr>
        <p:txBody>
          <a:bodyPr vert="horz" wrap="square" lIns="0" tIns="28571" rIns="0" bIns="0" rtlCol="0">
            <a:spAutoFit/>
          </a:bodyPr>
          <a:lstStyle/>
          <a:p>
            <a:pPr marL="12698" marR="5079">
              <a:lnSpc>
                <a:spcPts val="1030"/>
              </a:lnSpc>
              <a:spcBef>
                <a:spcPts val="225"/>
              </a:spcBef>
            </a:pPr>
            <a:r>
              <a:rPr sz="900" b="1" spc="-5" dirty="0">
                <a:solidFill>
                  <a:srgbClr val="231F20"/>
                </a:solidFill>
                <a:latin typeface="Tahoma"/>
                <a:cs typeface="Tahoma"/>
              </a:rPr>
              <a:t>Objetos </a:t>
            </a:r>
            <a:r>
              <a:rPr sz="900" b="1" dirty="0">
                <a:solidFill>
                  <a:srgbClr val="231F20"/>
                </a:solidFill>
                <a:latin typeface="Tahoma"/>
                <a:cs typeface="Tahoma"/>
              </a:rPr>
              <a:t>ou  </a:t>
            </a:r>
            <a:r>
              <a:rPr sz="900" b="1" spc="-11" dirty="0">
                <a:solidFill>
                  <a:srgbClr val="231F20"/>
                </a:solidFill>
                <a:latin typeface="Tahoma"/>
                <a:cs typeface="Tahoma"/>
              </a:rPr>
              <a:t>superfícies  </a:t>
            </a:r>
            <a:r>
              <a:rPr sz="900" b="1" dirty="0">
                <a:solidFill>
                  <a:srgbClr val="231F20"/>
                </a:solidFill>
                <a:latin typeface="Tahoma"/>
                <a:cs typeface="Tahoma"/>
              </a:rPr>
              <a:t>contaminadas</a:t>
            </a:r>
            <a:endParaRPr sz="900">
              <a:latin typeface="Tahoma"/>
              <a:cs typeface="Tahoma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1034848" y="2287671"/>
            <a:ext cx="660400" cy="660400"/>
          </a:xfrm>
          <a:custGeom>
            <a:avLst/>
            <a:gdLst/>
            <a:ahLst/>
            <a:cxnLst/>
            <a:rect l="l" t="t" r="r" b="b"/>
            <a:pathLst>
              <a:path w="660400" h="660400">
                <a:moveTo>
                  <a:pt x="330034" y="0"/>
                </a:moveTo>
                <a:lnTo>
                  <a:pt x="281265" y="3578"/>
                </a:lnTo>
                <a:lnTo>
                  <a:pt x="234717" y="13972"/>
                </a:lnTo>
                <a:lnTo>
                  <a:pt x="190901" y="30672"/>
                </a:lnTo>
                <a:lnTo>
                  <a:pt x="150328" y="53167"/>
                </a:lnTo>
                <a:lnTo>
                  <a:pt x="113508" y="80947"/>
                </a:lnTo>
                <a:lnTo>
                  <a:pt x="80952" y="113501"/>
                </a:lnTo>
                <a:lnTo>
                  <a:pt x="53171" y="150319"/>
                </a:lnTo>
                <a:lnTo>
                  <a:pt x="30674" y="190891"/>
                </a:lnTo>
                <a:lnTo>
                  <a:pt x="13973" y="234705"/>
                </a:lnTo>
                <a:lnTo>
                  <a:pt x="3578" y="281252"/>
                </a:lnTo>
                <a:lnTo>
                  <a:pt x="0" y="330022"/>
                </a:lnTo>
                <a:lnTo>
                  <a:pt x="3578" y="378791"/>
                </a:lnTo>
                <a:lnTo>
                  <a:pt x="13973" y="425338"/>
                </a:lnTo>
                <a:lnTo>
                  <a:pt x="30674" y="469153"/>
                </a:lnTo>
                <a:lnTo>
                  <a:pt x="53171" y="509724"/>
                </a:lnTo>
                <a:lnTo>
                  <a:pt x="80952" y="546542"/>
                </a:lnTo>
                <a:lnTo>
                  <a:pt x="113508" y="579096"/>
                </a:lnTo>
                <a:lnTo>
                  <a:pt x="150328" y="606876"/>
                </a:lnTo>
                <a:lnTo>
                  <a:pt x="190901" y="629371"/>
                </a:lnTo>
                <a:lnTo>
                  <a:pt x="234717" y="646071"/>
                </a:lnTo>
                <a:lnTo>
                  <a:pt x="281265" y="656466"/>
                </a:lnTo>
                <a:lnTo>
                  <a:pt x="330034" y="660044"/>
                </a:lnTo>
                <a:lnTo>
                  <a:pt x="378800" y="656466"/>
                </a:lnTo>
                <a:lnTo>
                  <a:pt x="425345" y="646071"/>
                </a:lnTo>
                <a:lnTo>
                  <a:pt x="469157" y="629371"/>
                </a:lnTo>
                <a:lnTo>
                  <a:pt x="509727" y="606876"/>
                </a:lnTo>
                <a:lnTo>
                  <a:pt x="546544" y="579096"/>
                </a:lnTo>
                <a:lnTo>
                  <a:pt x="579098" y="546542"/>
                </a:lnTo>
                <a:lnTo>
                  <a:pt x="606877" y="509724"/>
                </a:lnTo>
                <a:lnTo>
                  <a:pt x="629372" y="469153"/>
                </a:lnTo>
                <a:lnTo>
                  <a:pt x="646071" y="425338"/>
                </a:lnTo>
                <a:lnTo>
                  <a:pt x="656466" y="378791"/>
                </a:lnTo>
                <a:lnTo>
                  <a:pt x="660044" y="330022"/>
                </a:lnTo>
                <a:lnTo>
                  <a:pt x="656466" y="281252"/>
                </a:lnTo>
                <a:lnTo>
                  <a:pt x="646071" y="234705"/>
                </a:lnTo>
                <a:lnTo>
                  <a:pt x="629372" y="190891"/>
                </a:lnTo>
                <a:lnTo>
                  <a:pt x="606877" y="150319"/>
                </a:lnTo>
                <a:lnTo>
                  <a:pt x="579098" y="113501"/>
                </a:lnTo>
                <a:lnTo>
                  <a:pt x="546544" y="80947"/>
                </a:lnTo>
                <a:lnTo>
                  <a:pt x="509727" y="53167"/>
                </a:lnTo>
                <a:lnTo>
                  <a:pt x="469157" y="30672"/>
                </a:lnTo>
                <a:lnTo>
                  <a:pt x="425345" y="13972"/>
                </a:lnTo>
                <a:lnTo>
                  <a:pt x="378800" y="3578"/>
                </a:lnTo>
                <a:lnTo>
                  <a:pt x="330034" y="0"/>
                </a:lnTo>
                <a:close/>
              </a:path>
            </a:pathLst>
          </a:custGeom>
          <a:solidFill>
            <a:srgbClr val="90C8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244918" y="2483509"/>
            <a:ext cx="248920" cy="266700"/>
          </a:xfrm>
          <a:custGeom>
            <a:avLst/>
            <a:gdLst/>
            <a:ahLst/>
            <a:cxnLst/>
            <a:rect l="l" t="t" r="r" b="b"/>
            <a:pathLst>
              <a:path w="248919" h="266700">
                <a:moveTo>
                  <a:pt x="107513" y="24790"/>
                </a:moveTo>
                <a:lnTo>
                  <a:pt x="101233" y="33204"/>
                </a:lnTo>
                <a:lnTo>
                  <a:pt x="94907" y="52966"/>
                </a:lnTo>
                <a:lnTo>
                  <a:pt x="92563" y="67481"/>
                </a:lnTo>
                <a:lnTo>
                  <a:pt x="93599" y="78163"/>
                </a:lnTo>
                <a:lnTo>
                  <a:pt x="95825" y="84760"/>
                </a:lnTo>
                <a:lnTo>
                  <a:pt x="97053" y="87015"/>
                </a:lnTo>
                <a:lnTo>
                  <a:pt x="48006" y="128062"/>
                </a:lnTo>
                <a:lnTo>
                  <a:pt x="42722" y="131808"/>
                </a:lnTo>
                <a:lnTo>
                  <a:pt x="38201" y="134869"/>
                </a:lnTo>
                <a:lnTo>
                  <a:pt x="37769" y="136151"/>
                </a:lnTo>
                <a:lnTo>
                  <a:pt x="37541" y="136609"/>
                </a:lnTo>
                <a:lnTo>
                  <a:pt x="0" y="203398"/>
                </a:lnTo>
                <a:lnTo>
                  <a:pt x="6586" y="209944"/>
                </a:lnTo>
                <a:lnTo>
                  <a:pt x="39922" y="235237"/>
                </a:lnTo>
                <a:lnTo>
                  <a:pt x="80276" y="257868"/>
                </a:lnTo>
                <a:lnTo>
                  <a:pt x="104267" y="266453"/>
                </a:lnTo>
                <a:lnTo>
                  <a:pt x="98894" y="245486"/>
                </a:lnTo>
                <a:lnTo>
                  <a:pt x="126174" y="186126"/>
                </a:lnTo>
                <a:lnTo>
                  <a:pt x="195721" y="186126"/>
                </a:lnTo>
                <a:lnTo>
                  <a:pt x="200469" y="178862"/>
                </a:lnTo>
                <a:lnTo>
                  <a:pt x="171196" y="163342"/>
                </a:lnTo>
                <a:lnTo>
                  <a:pt x="175412" y="158821"/>
                </a:lnTo>
                <a:lnTo>
                  <a:pt x="177907" y="156626"/>
                </a:lnTo>
                <a:lnTo>
                  <a:pt x="184554" y="152628"/>
                </a:lnTo>
                <a:lnTo>
                  <a:pt x="195209" y="149504"/>
                </a:lnTo>
                <a:lnTo>
                  <a:pt x="217884" y="149504"/>
                </a:lnTo>
                <a:lnTo>
                  <a:pt x="218160" y="149372"/>
                </a:lnTo>
                <a:lnTo>
                  <a:pt x="225044" y="119743"/>
                </a:lnTo>
                <a:lnTo>
                  <a:pt x="244723" y="119743"/>
                </a:lnTo>
                <a:lnTo>
                  <a:pt x="246519" y="119413"/>
                </a:lnTo>
                <a:lnTo>
                  <a:pt x="247726" y="118613"/>
                </a:lnTo>
                <a:lnTo>
                  <a:pt x="248373" y="117470"/>
                </a:lnTo>
                <a:lnTo>
                  <a:pt x="248488" y="117013"/>
                </a:lnTo>
                <a:lnTo>
                  <a:pt x="239242" y="55202"/>
                </a:lnTo>
                <a:lnTo>
                  <a:pt x="239674" y="54071"/>
                </a:lnTo>
                <a:lnTo>
                  <a:pt x="244122" y="39996"/>
                </a:lnTo>
                <a:lnTo>
                  <a:pt x="245052" y="35428"/>
                </a:lnTo>
                <a:lnTo>
                  <a:pt x="134950" y="35428"/>
                </a:lnTo>
                <a:lnTo>
                  <a:pt x="117500" y="26079"/>
                </a:lnTo>
                <a:lnTo>
                  <a:pt x="107513" y="24790"/>
                </a:lnTo>
                <a:close/>
              </a:path>
              <a:path w="248919" h="266700">
                <a:moveTo>
                  <a:pt x="195721" y="186126"/>
                </a:moveTo>
                <a:lnTo>
                  <a:pt x="126174" y="186126"/>
                </a:lnTo>
                <a:lnTo>
                  <a:pt x="167170" y="207437"/>
                </a:lnTo>
                <a:lnTo>
                  <a:pt x="174295" y="207953"/>
                </a:lnTo>
                <a:lnTo>
                  <a:pt x="180901" y="205879"/>
                </a:lnTo>
                <a:lnTo>
                  <a:pt x="186322" y="201555"/>
                </a:lnTo>
                <a:lnTo>
                  <a:pt x="189890" y="195321"/>
                </a:lnTo>
                <a:lnTo>
                  <a:pt x="190068" y="194775"/>
                </a:lnTo>
                <a:lnTo>
                  <a:pt x="195721" y="186126"/>
                </a:lnTo>
                <a:close/>
              </a:path>
              <a:path w="248919" h="266700">
                <a:moveTo>
                  <a:pt x="217884" y="149504"/>
                </a:moveTo>
                <a:lnTo>
                  <a:pt x="195209" y="149504"/>
                </a:lnTo>
                <a:lnTo>
                  <a:pt x="209727" y="149931"/>
                </a:lnTo>
                <a:lnTo>
                  <a:pt x="214160" y="150769"/>
                </a:lnTo>
                <a:lnTo>
                  <a:pt x="216852" y="149994"/>
                </a:lnTo>
                <a:lnTo>
                  <a:pt x="217884" y="149504"/>
                </a:lnTo>
                <a:close/>
              </a:path>
              <a:path w="248919" h="266700">
                <a:moveTo>
                  <a:pt x="244723" y="119743"/>
                </a:moveTo>
                <a:lnTo>
                  <a:pt x="243039" y="119743"/>
                </a:lnTo>
                <a:lnTo>
                  <a:pt x="243687" y="119934"/>
                </a:lnTo>
                <a:lnTo>
                  <a:pt x="244723" y="119743"/>
                </a:lnTo>
                <a:close/>
              </a:path>
              <a:path w="248919" h="266700">
                <a:moveTo>
                  <a:pt x="207703" y="0"/>
                </a:moveTo>
                <a:lnTo>
                  <a:pt x="161861" y="4071"/>
                </a:lnTo>
                <a:lnTo>
                  <a:pt x="134950" y="35428"/>
                </a:lnTo>
                <a:lnTo>
                  <a:pt x="245052" y="35428"/>
                </a:lnTo>
                <a:lnTo>
                  <a:pt x="246895" y="26376"/>
                </a:lnTo>
                <a:lnTo>
                  <a:pt x="247995" y="13227"/>
                </a:lnTo>
                <a:lnTo>
                  <a:pt x="247421" y="566"/>
                </a:lnTo>
                <a:lnTo>
                  <a:pt x="231382" y="469"/>
                </a:lnTo>
                <a:lnTo>
                  <a:pt x="2077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343803" y="2480627"/>
            <a:ext cx="160020" cy="272415"/>
          </a:xfrm>
          <a:custGeom>
            <a:avLst/>
            <a:gdLst/>
            <a:ahLst/>
            <a:cxnLst/>
            <a:rect l="l" t="t" r="r" b="b"/>
            <a:pathLst>
              <a:path w="160019" h="272414">
                <a:moveTo>
                  <a:pt x="27292" y="189001"/>
                </a:moveTo>
                <a:lnTo>
                  <a:pt x="0" y="248361"/>
                </a:lnTo>
                <a:lnTo>
                  <a:pt x="5384" y="269328"/>
                </a:lnTo>
                <a:lnTo>
                  <a:pt x="11518" y="271119"/>
                </a:lnTo>
                <a:lnTo>
                  <a:pt x="15836" y="271995"/>
                </a:lnTo>
                <a:lnTo>
                  <a:pt x="10007" y="249262"/>
                </a:lnTo>
                <a:lnTo>
                  <a:pt x="31737" y="201993"/>
                </a:lnTo>
                <a:lnTo>
                  <a:pt x="52262" y="201993"/>
                </a:lnTo>
                <a:lnTo>
                  <a:pt x="27292" y="189001"/>
                </a:lnTo>
                <a:close/>
              </a:path>
              <a:path w="160019" h="272414">
                <a:moveTo>
                  <a:pt x="52262" y="201993"/>
                </a:moveTo>
                <a:lnTo>
                  <a:pt x="31737" y="201993"/>
                </a:lnTo>
                <a:lnTo>
                  <a:pt x="64757" y="219163"/>
                </a:lnTo>
                <a:lnTo>
                  <a:pt x="65201" y="219290"/>
                </a:lnTo>
                <a:lnTo>
                  <a:pt x="75937" y="220297"/>
                </a:lnTo>
                <a:lnTo>
                  <a:pt x="85936" y="217389"/>
                </a:lnTo>
                <a:lnTo>
                  <a:pt x="94203" y="211075"/>
                </a:lnTo>
                <a:lnTo>
                  <a:pt x="94349" y="210833"/>
                </a:lnTo>
                <a:lnTo>
                  <a:pt x="75406" y="210833"/>
                </a:lnTo>
                <a:lnTo>
                  <a:pt x="68275" y="210324"/>
                </a:lnTo>
                <a:lnTo>
                  <a:pt x="52262" y="201993"/>
                </a:lnTo>
                <a:close/>
              </a:path>
              <a:path w="160019" h="272414">
                <a:moveTo>
                  <a:pt x="96327" y="152379"/>
                </a:moveTo>
                <a:lnTo>
                  <a:pt x="85672" y="155505"/>
                </a:lnTo>
                <a:lnTo>
                  <a:pt x="79025" y="159507"/>
                </a:lnTo>
                <a:lnTo>
                  <a:pt x="76530" y="161709"/>
                </a:lnTo>
                <a:lnTo>
                  <a:pt x="72313" y="166217"/>
                </a:lnTo>
                <a:lnTo>
                  <a:pt x="101574" y="181749"/>
                </a:lnTo>
                <a:lnTo>
                  <a:pt x="91198" y="197650"/>
                </a:lnTo>
                <a:lnTo>
                  <a:pt x="90995" y="198208"/>
                </a:lnTo>
                <a:lnTo>
                  <a:pt x="87429" y="204436"/>
                </a:lnTo>
                <a:lnTo>
                  <a:pt x="82011" y="208757"/>
                </a:lnTo>
                <a:lnTo>
                  <a:pt x="75406" y="210833"/>
                </a:lnTo>
                <a:lnTo>
                  <a:pt x="94349" y="210833"/>
                </a:lnTo>
                <a:lnTo>
                  <a:pt x="99745" y="201866"/>
                </a:lnTo>
                <a:lnTo>
                  <a:pt x="115176" y="178244"/>
                </a:lnTo>
                <a:lnTo>
                  <a:pt x="89026" y="164363"/>
                </a:lnTo>
                <a:lnTo>
                  <a:pt x="93294" y="162267"/>
                </a:lnTo>
                <a:lnTo>
                  <a:pt x="100025" y="160400"/>
                </a:lnTo>
                <a:lnTo>
                  <a:pt x="124812" y="160400"/>
                </a:lnTo>
                <a:lnTo>
                  <a:pt x="126212" y="159105"/>
                </a:lnTo>
                <a:lnTo>
                  <a:pt x="127761" y="157530"/>
                </a:lnTo>
                <a:lnTo>
                  <a:pt x="128663" y="153657"/>
                </a:lnTo>
                <a:lnTo>
                  <a:pt x="115277" y="153657"/>
                </a:lnTo>
                <a:lnTo>
                  <a:pt x="110845" y="152806"/>
                </a:lnTo>
                <a:lnTo>
                  <a:pt x="96327" y="152379"/>
                </a:lnTo>
                <a:close/>
              </a:path>
              <a:path w="160019" h="272414">
                <a:moveTo>
                  <a:pt x="124812" y="160400"/>
                </a:moveTo>
                <a:lnTo>
                  <a:pt x="100025" y="160400"/>
                </a:lnTo>
                <a:lnTo>
                  <a:pt x="120611" y="164287"/>
                </a:lnTo>
                <a:lnTo>
                  <a:pt x="124812" y="160400"/>
                </a:lnTo>
                <a:close/>
              </a:path>
              <a:path w="160019" h="272414">
                <a:moveTo>
                  <a:pt x="144157" y="122618"/>
                </a:moveTo>
                <a:lnTo>
                  <a:pt x="126161" y="122618"/>
                </a:lnTo>
                <a:lnTo>
                  <a:pt x="119278" y="152260"/>
                </a:lnTo>
                <a:lnTo>
                  <a:pt x="117970" y="152882"/>
                </a:lnTo>
                <a:lnTo>
                  <a:pt x="115277" y="153657"/>
                </a:lnTo>
                <a:lnTo>
                  <a:pt x="128663" y="153657"/>
                </a:lnTo>
                <a:lnTo>
                  <a:pt x="133680" y="132092"/>
                </a:lnTo>
                <a:lnTo>
                  <a:pt x="150337" y="132092"/>
                </a:lnTo>
                <a:lnTo>
                  <a:pt x="151383" y="131800"/>
                </a:lnTo>
                <a:lnTo>
                  <a:pt x="157911" y="125780"/>
                </a:lnTo>
                <a:lnTo>
                  <a:pt x="159115" y="122821"/>
                </a:lnTo>
                <a:lnTo>
                  <a:pt x="144805" y="122821"/>
                </a:lnTo>
                <a:lnTo>
                  <a:pt x="144157" y="122618"/>
                </a:lnTo>
                <a:close/>
              </a:path>
              <a:path w="160019" h="272414">
                <a:moveTo>
                  <a:pt x="150337" y="132092"/>
                </a:moveTo>
                <a:lnTo>
                  <a:pt x="142874" y="132092"/>
                </a:lnTo>
                <a:lnTo>
                  <a:pt x="147015" y="133019"/>
                </a:lnTo>
                <a:lnTo>
                  <a:pt x="150337" y="132092"/>
                </a:lnTo>
                <a:close/>
              </a:path>
              <a:path w="160019" h="272414">
                <a:moveTo>
                  <a:pt x="157543" y="0"/>
                </a:moveTo>
                <a:lnTo>
                  <a:pt x="148539" y="3454"/>
                </a:lnTo>
                <a:lnTo>
                  <a:pt x="149114" y="16107"/>
                </a:lnTo>
                <a:lnTo>
                  <a:pt x="148016" y="29254"/>
                </a:lnTo>
                <a:lnTo>
                  <a:pt x="145240" y="42877"/>
                </a:lnTo>
                <a:lnTo>
                  <a:pt x="140779" y="56959"/>
                </a:lnTo>
                <a:lnTo>
                  <a:pt x="140360" y="58089"/>
                </a:lnTo>
                <a:lnTo>
                  <a:pt x="149369" y="118402"/>
                </a:lnTo>
                <a:lnTo>
                  <a:pt x="149478" y="120357"/>
                </a:lnTo>
                <a:lnTo>
                  <a:pt x="148843" y="121500"/>
                </a:lnTo>
                <a:lnTo>
                  <a:pt x="147637" y="122288"/>
                </a:lnTo>
                <a:lnTo>
                  <a:pt x="144805" y="122821"/>
                </a:lnTo>
                <a:lnTo>
                  <a:pt x="159115" y="122821"/>
                </a:lnTo>
                <a:lnTo>
                  <a:pt x="159550" y="121754"/>
                </a:lnTo>
                <a:lnTo>
                  <a:pt x="158953" y="118402"/>
                </a:lnTo>
                <a:lnTo>
                  <a:pt x="150075" y="59093"/>
                </a:lnTo>
                <a:lnTo>
                  <a:pt x="154762" y="43716"/>
                </a:lnTo>
                <a:lnTo>
                  <a:pt x="157567" y="28689"/>
                </a:lnTo>
                <a:lnTo>
                  <a:pt x="158493" y="14091"/>
                </a:lnTo>
                <a:lnTo>
                  <a:pt x="157543" y="0"/>
                </a:lnTo>
                <a:close/>
              </a:path>
            </a:pathLst>
          </a:custGeom>
          <a:solidFill>
            <a:srgbClr val="1F35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108631" y="2680491"/>
            <a:ext cx="320675" cy="267335"/>
          </a:xfrm>
          <a:custGeom>
            <a:avLst/>
            <a:gdLst/>
            <a:ahLst/>
            <a:cxnLst/>
            <a:rect l="l" t="t" r="r" b="b"/>
            <a:pathLst>
              <a:path w="320675" h="267335">
                <a:moveTo>
                  <a:pt x="130327" y="0"/>
                </a:moveTo>
                <a:lnTo>
                  <a:pt x="69413" y="45231"/>
                </a:lnTo>
                <a:lnTo>
                  <a:pt x="29831" y="89031"/>
                </a:lnTo>
                <a:lnTo>
                  <a:pt x="0" y="145338"/>
                </a:lnTo>
                <a:lnTo>
                  <a:pt x="32900" y="180055"/>
                </a:lnTo>
                <a:lnTo>
                  <a:pt x="70478" y="209735"/>
                </a:lnTo>
                <a:lnTo>
                  <a:pt x="112169" y="233810"/>
                </a:lnTo>
                <a:lnTo>
                  <a:pt x="157405" y="251710"/>
                </a:lnTo>
                <a:lnTo>
                  <a:pt x="205620" y="262867"/>
                </a:lnTo>
                <a:lnTo>
                  <a:pt x="256247" y="266712"/>
                </a:lnTo>
                <a:lnTo>
                  <a:pt x="272635" y="266311"/>
                </a:lnTo>
                <a:lnTo>
                  <a:pt x="288812" y="265123"/>
                </a:lnTo>
                <a:lnTo>
                  <a:pt x="304762" y="263171"/>
                </a:lnTo>
                <a:lnTo>
                  <a:pt x="320471" y="260477"/>
                </a:lnTo>
                <a:lnTo>
                  <a:pt x="306282" y="194569"/>
                </a:lnTo>
                <a:lnTo>
                  <a:pt x="282805" y="133884"/>
                </a:lnTo>
                <a:lnTo>
                  <a:pt x="260816" y="89414"/>
                </a:lnTo>
                <a:lnTo>
                  <a:pt x="251091" y="72148"/>
                </a:lnTo>
                <a:lnTo>
                  <a:pt x="246684" y="71259"/>
                </a:lnTo>
                <a:lnTo>
                  <a:pt x="240563" y="69469"/>
                </a:lnTo>
                <a:lnTo>
                  <a:pt x="204375" y="55398"/>
                </a:lnTo>
                <a:lnTo>
                  <a:pt x="163004" y="30099"/>
                </a:lnTo>
                <a:lnTo>
                  <a:pt x="134302" y="4343"/>
                </a:lnTo>
                <a:lnTo>
                  <a:pt x="132295" y="2209"/>
                </a:lnTo>
                <a:lnTo>
                  <a:pt x="130327" y="0"/>
                </a:lnTo>
                <a:close/>
              </a:path>
            </a:pathLst>
          </a:custGeom>
          <a:solidFill>
            <a:srgbClr val="5D97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476392" y="2643304"/>
            <a:ext cx="35560" cy="25400"/>
          </a:xfrm>
          <a:custGeom>
            <a:avLst/>
            <a:gdLst/>
            <a:ahLst/>
            <a:cxnLst/>
            <a:rect l="l" t="t" r="r" b="b"/>
            <a:pathLst>
              <a:path w="35559" h="25400">
                <a:moveTo>
                  <a:pt x="27355" y="0"/>
                </a:moveTo>
                <a:lnTo>
                  <a:pt x="0" y="15709"/>
                </a:lnTo>
                <a:lnTo>
                  <a:pt x="10161" y="21342"/>
                </a:lnTo>
                <a:lnTo>
                  <a:pt x="16043" y="24147"/>
                </a:lnTo>
                <a:lnTo>
                  <a:pt x="19891" y="24959"/>
                </a:lnTo>
                <a:lnTo>
                  <a:pt x="23952" y="24612"/>
                </a:lnTo>
                <a:lnTo>
                  <a:pt x="30505" y="23736"/>
                </a:lnTo>
                <a:lnTo>
                  <a:pt x="35102" y="17716"/>
                </a:lnTo>
                <a:lnTo>
                  <a:pt x="33375" y="4610"/>
                </a:lnTo>
                <a:lnTo>
                  <a:pt x="27355" y="0"/>
                </a:lnTo>
                <a:close/>
              </a:path>
            </a:pathLst>
          </a:custGeom>
          <a:solidFill>
            <a:srgbClr val="304F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489436" y="2674289"/>
            <a:ext cx="20955" cy="17780"/>
          </a:xfrm>
          <a:custGeom>
            <a:avLst/>
            <a:gdLst/>
            <a:ahLst/>
            <a:cxnLst/>
            <a:rect l="l" t="t" r="r" b="b"/>
            <a:pathLst>
              <a:path w="20955" h="17780">
                <a:moveTo>
                  <a:pt x="13030" y="0"/>
                </a:moveTo>
                <a:lnTo>
                  <a:pt x="0" y="419"/>
                </a:lnTo>
                <a:lnTo>
                  <a:pt x="4038" y="12814"/>
                </a:lnTo>
                <a:lnTo>
                  <a:pt x="11125" y="17779"/>
                </a:lnTo>
                <a:lnTo>
                  <a:pt x="16001" y="16929"/>
                </a:lnTo>
                <a:lnTo>
                  <a:pt x="20954" y="9842"/>
                </a:lnTo>
                <a:lnTo>
                  <a:pt x="20116" y="4965"/>
                </a:lnTo>
                <a:lnTo>
                  <a:pt x="13030" y="0"/>
                </a:lnTo>
                <a:close/>
              </a:path>
            </a:pathLst>
          </a:custGeom>
          <a:solidFill>
            <a:srgbClr val="304F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459680" y="2665571"/>
            <a:ext cx="24765" cy="34925"/>
          </a:xfrm>
          <a:custGeom>
            <a:avLst/>
            <a:gdLst/>
            <a:ahLst/>
            <a:cxnLst/>
            <a:rect l="l" t="t" r="r" b="b"/>
            <a:pathLst>
              <a:path w="24765" h="34925">
                <a:moveTo>
                  <a:pt x="13093" y="0"/>
                </a:moveTo>
                <a:lnTo>
                  <a:pt x="0" y="28714"/>
                </a:lnTo>
                <a:lnTo>
                  <a:pt x="5143" y="34264"/>
                </a:lnTo>
                <a:lnTo>
                  <a:pt x="18364" y="34785"/>
                </a:lnTo>
                <a:lnTo>
                  <a:pt x="23926" y="29641"/>
                </a:lnTo>
                <a:lnTo>
                  <a:pt x="24180" y="23037"/>
                </a:lnTo>
                <a:lnTo>
                  <a:pt x="22560" y="16652"/>
                </a:lnTo>
                <a:lnTo>
                  <a:pt x="18737" y="9042"/>
                </a:lnTo>
                <a:lnTo>
                  <a:pt x="14863" y="2670"/>
                </a:lnTo>
                <a:lnTo>
                  <a:pt x="13093" y="0"/>
                </a:lnTo>
                <a:close/>
              </a:path>
            </a:pathLst>
          </a:custGeom>
          <a:solidFill>
            <a:srgbClr val="304F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2233600" y="3009193"/>
            <a:ext cx="450215" cy="150680"/>
          </a:xfrm>
          <a:prstGeom prst="rect">
            <a:avLst/>
          </a:prstGeom>
        </p:spPr>
        <p:txBody>
          <a:bodyPr vert="horz" wrap="square" lIns="0" tIns="12063" rIns="0" bIns="0" rtlCol="0">
            <a:spAutoFit/>
          </a:bodyPr>
          <a:lstStyle/>
          <a:p>
            <a:pPr marL="12698">
              <a:spcBef>
                <a:spcPts val="95"/>
              </a:spcBef>
            </a:pPr>
            <a:r>
              <a:rPr sz="900" b="1" spc="-11" dirty="0">
                <a:solidFill>
                  <a:srgbClr val="231F20"/>
                </a:solidFill>
                <a:latin typeface="Tahoma"/>
                <a:cs typeface="Tahoma"/>
              </a:rPr>
              <a:t>Espirro</a:t>
            </a:r>
            <a:endParaRPr sz="900">
              <a:latin typeface="Tahoma"/>
              <a:cs typeface="Tahoma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2136255" y="2284384"/>
            <a:ext cx="664845" cy="664845"/>
          </a:xfrm>
          <a:custGeom>
            <a:avLst/>
            <a:gdLst/>
            <a:ahLst/>
            <a:cxnLst/>
            <a:rect l="l" t="t" r="r" b="b"/>
            <a:pathLst>
              <a:path w="664844" h="664844">
                <a:moveTo>
                  <a:pt x="324036" y="0"/>
                </a:moveTo>
                <a:lnTo>
                  <a:pt x="276232" y="4609"/>
                </a:lnTo>
                <a:lnTo>
                  <a:pt x="230378" y="15859"/>
                </a:lnTo>
                <a:lnTo>
                  <a:pt x="187045" y="33301"/>
                </a:lnTo>
                <a:lnTo>
                  <a:pt x="146807" y="56489"/>
                </a:lnTo>
                <a:lnTo>
                  <a:pt x="110238" y="84977"/>
                </a:lnTo>
                <a:lnTo>
                  <a:pt x="77910" y="118318"/>
                </a:lnTo>
                <a:lnTo>
                  <a:pt x="50397" y="156065"/>
                </a:lnTo>
                <a:lnTo>
                  <a:pt x="28271" y="197771"/>
                </a:lnTo>
                <a:lnTo>
                  <a:pt x="12106" y="242990"/>
                </a:lnTo>
                <a:lnTo>
                  <a:pt x="2476" y="291274"/>
                </a:lnTo>
                <a:lnTo>
                  <a:pt x="0" y="340450"/>
                </a:lnTo>
                <a:lnTo>
                  <a:pt x="4609" y="388253"/>
                </a:lnTo>
                <a:lnTo>
                  <a:pt x="15859" y="434107"/>
                </a:lnTo>
                <a:lnTo>
                  <a:pt x="33302" y="477441"/>
                </a:lnTo>
                <a:lnTo>
                  <a:pt x="56492" y="517679"/>
                </a:lnTo>
                <a:lnTo>
                  <a:pt x="84981" y="554250"/>
                </a:lnTo>
                <a:lnTo>
                  <a:pt x="118325" y="586578"/>
                </a:lnTo>
                <a:lnTo>
                  <a:pt x="156075" y="614091"/>
                </a:lnTo>
                <a:lnTo>
                  <a:pt x="197785" y="636214"/>
                </a:lnTo>
                <a:lnTo>
                  <a:pt x="243009" y="652375"/>
                </a:lnTo>
                <a:lnTo>
                  <a:pt x="291300" y="662000"/>
                </a:lnTo>
                <a:lnTo>
                  <a:pt x="340470" y="664479"/>
                </a:lnTo>
                <a:lnTo>
                  <a:pt x="388268" y="659871"/>
                </a:lnTo>
                <a:lnTo>
                  <a:pt x="434119" y="648623"/>
                </a:lnTo>
                <a:lnTo>
                  <a:pt x="477451" y="631180"/>
                </a:lnTo>
                <a:lnTo>
                  <a:pt x="517689" y="607991"/>
                </a:lnTo>
                <a:lnTo>
                  <a:pt x="554259" y="579501"/>
                </a:lnTo>
                <a:lnTo>
                  <a:pt x="586588" y="546158"/>
                </a:lnTo>
                <a:lnTo>
                  <a:pt x="614102" y="508408"/>
                </a:lnTo>
                <a:lnTo>
                  <a:pt x="636226" y="466699"/>
                </a:lnTo>
                <a:lnTo>
                  <a:pt x="652388" y="421477"/>
                </a:lnTo>
                <a:lnTo>
                  <a:pt x="662013" y="373189"/>
                </a:lnTo>
                <a:lnTo>
                  <a:pt x="664489" y="324016"/>
                </a:lnTo>
                <a:lnTo>
                  <a:pt x="659879" y="276218"/>
                </a:lnTo>
                <a:lnTo>
                  <a:pt x="648630" y="230366"/>
                </a:lnTo>
                <a:lnTo>
                  <a:pt x="631188" y="187035"/>
                </a:lnTo>
                <a:lnTo>
                  <a:pt x="607999" y="146799"/>
                </a:lnTo>
                <a:lnTo>
                  <a:pt x="579511" y="110230"/>
                </a:lnTo>
                <a:lnTo>
                  <a:pt x="546171" y="77903"/>
                </a:lnTo>
                <a:lnTo>
                  <a:pt x="508424" y="50391"/>
                </a:lnTo>
                <a:lnTo>
                  <a:pt x="466718" y="28266"/>
                </a:lnTo>
                <a:lnTo>
                  <a:pt x="421499" y="12104"/>
                </a:lnTo>
                <a:lnTo>
                  <a:pt x="373215" y="2476"/>
                </a:lnTo>
                <a:lnTo>
                  <a:pt x="324036" y="0"/>
                </a:lnTo>
                <a:close/>
              </a:path>
            </a:pathLst>
          </a:custGeom>
          <a:solidFill>
            <a:srgbClr val="90C8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291397" y="2650630"/>
            <a:ext cx="73063" cy="8874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323130" y="2494994"/>
            <a:ext cx="266699" cy="267970"/>
          </a:xfrm>
          <a:custGeom>
            <a:avLst/>
            <a:gdLst/>
            <a:ahLst/>
            <a:cxnLst/>
            <a:rect l="l" t="t" r="r" b="b"/>
            <a:pathLst>
              <a:path w="266700" h="267969">
                <a:moveTo>
                  <a:pt x="259613" y="186783"/>
                </a:moveTo>
                <a:lnTo>
                  <a:pt x="135636" y="186783"/>
                </a:lnTo>
                <a:lnTo>
                  <a:pt x="167208" y="246003"/>
                </a:lnTo>
                <a:lnTo>
                  <a:pt x="162966" y="267822"/>
                </a:lnTo>
                <a:lnTo>
                  <a:pt x="198513" y="250496"/>
                </a:lnTo>
                <a:lnTo>
                  <a:pt x="234018" y="227115"/>
                </a:lnTo>
                <a:lnTo>
                  <a:pt x="266077" y="196841"/>
                </a:lnTo>
                <a:lnTo>
                  <a:pt x="259613" y="186783"/>
                </a:lnTo>
                <a:close/>
              </a:path>
              <a:path w="266700" h="267969">
                <a:moveTo>
                  <a:pt x="238163" y="153408"/>
                </a:moveTo>
                <a:lnTo>
                  <a:pt x="62599" y="153408"/>
                </a:lnTo>
                <a:lnTo>
                  <a:pt x="73715" y="155965"/>
                </a:lnTo>
                <a:lnTo>
                  <a:pt x="80780" y="159663"/>
                </a:lnTo>
                <a:lnTo>
                  <a:pt x="83489" y="161764"/>
                </a:lnTo>
                <a:lnTo>
                  <a:pt x="88074" y="166145"/>
                </a:lnTo>
                <a:lnTo>
                  <a:pt x="58991" y="183837"/>
                </a:lnTo>
                <a:lnTo>
                  <a:pt x="70612" y="199521"/>
                </a:lnTo>
                <a:lnTo>
                  <a:pt x="70827" y="200080"/>
                </a:lnTo>
                <a:lnTo>
                  <a:pt x="74877" y="206255"/>
                </a:lnTo>
                <a:lnTo>
                  <a:pt x="80697" y="210362"/>
                </a:lnTo>
                <a:lnTo>
                  <a:pt x="87596" y="212090"/>
                </a:lnTo>
                <a:lnTo>
                  <a:pt x="94881" y="211129"/>
                </a:lnTo>
                <a:lnTo>
                  <a:pt x="135636" y="186783"/>
                </a:lnTo>
                <a:lnTo>
                  <a:pt x="259613" y="186783"/>
                </a:lnTo>
                <a:lnTo>
                  <a:pt x="238163" y="153408"/>
                </a:lnTo>
                <a:close/>
              </a:path>
              <a:path w="266700" h="267969">
                <a:moveTo>
                  <a:pt x="215827" y="124693"/>
                </a:moveTo>
                <a:lnTo>
                  <a:pt x="30187" y="124693"/>
                </a:lnTo>
                <a:lnTo>
                  <a:pt x="39052" y="154677"/>
                </a:lnTo>
                <a:lnTo>
                  <a:pt x="40424" y="155223"/>
                </a:lnTo>
                <a:lnTo>
                  <a:pt x="43243" y="155846"/>
                </a:lnTo>
                <a:lnTo>
                  <a:pt x="47739" y="154728"/>
                </a:lnTo>
                <a:lnTo>
                  <a:pt x="62599" y="153408"/>
                </a:lnTo>
                <a:lnTo>
                  <a:pt x="238163" y="153408"/>
                </a:lnTo>
                <a:lnTo>
                  <a:pt x="223520" y="130624"/>
                </a:lnTo>
                <a:lnTo>
                  <a:pt x="223253" y="130154"/>
                </a:lnTo>
                <a:lnTo>
                  <a:pt x="222732" y="128871"/>
                </a:lnTo>
                <a:lnTo>
                  <a:pt x="217919" y="125988"/>
                </a:lnTo>
                <a:lnTo>
                  <a:pt x="215827" y="124693"/>
                </a:lnTo>
                <a:close/>
              </a:path>
              <a:path w="266700" h="267969">
                <a:moveTo>
                  <a:pt x="66610" y="0"/>
                </a:moveTo>
                <a:lnTo>
                  <a:pt x="40714" y="825"/>
                </a:lnTo>
                <a:lnTo>
                  <a:pt x="16455" y="2748"/>
                </a:lnTo>
                <a:lnTo>
                  <a:pt x="0" y="3827"/>
                </a:lnTo>
                <a:lnTo>
                  <a:pt x="5779" y="44066"/>
                </a:lnTo>
                <a:lnTo>
                  <a:pt x="11696" y="59377"/>
                </a:lnTo>
                <a:lnTo>
                  <a:pt x="5994" y="123321"/>
                </a:lnTo>
                <a:lnTo>
                  <a:pt x="6134" y="123778"/>
                </a:lnTo>
                <a:lnTo>
                  <a:pt x="6858" y="124921"/>
                </a:lnTo>
                <a:lnTo>
                  <a:pt x="8140" y="125671"/>
                </a:lnTo>
                <a:lnTo>
                  <a:pt x="11074" y="126013"/>
                </a:lnTo>
                <a:lnTo>
                  <a:pt x="11734" y="125785"/>
                </a:lnTo>
                <a:lnTo>
                  <a:pt x="30187" y="124693"/>
                </a:lnTo>
                <a:lnTo>
                  <a:pt x="215827" y="124693"/>
                </a:lnTo>
                <a:lnTo>
                  <a:pt x="212280" y="122496"/>
                </a:lnTo>
                <a:lnTo>
                  <a:pt x="159473" y="83367"/>
                </a:lnTo>
                <a:lnTo>
                  <a:pt x="160599" y="80978"/>
                </a:lnTo>
                <a:lnTo>
                  <a:pt x="162486" y="74075"/>
                </a:lnTo>
                <a:lnTo>
                  <a:pt x="162902" y="63055"/>
                </a:lnTo>
                <a:lnTo>
                  <a:pt x="159613" y="48315"/>
                </a:lnTo>
                <a:lnTo>
                  <a:pt x="153599" y="32757"/>
                </a:lnTo>
                <a:lnTo>
                  <a:pt x="117475" y="32757"/>
                </a:lnTo>
                <a:lnTo>
                  <a:pt x="114862" y="28426"/>
                </a:lnTo>
                <a:lnTo>
                  <a:pt x="108215" y="18900"/>
                </a:lnTo>
                <a:lnTo>
                  <a:pt x="98760" y="8578"/>
                </a:lnTo>
                <a:lnTo>
                  <a:pt x="87972" y="2214"/>
                </a:lnTo>
                <a:lnTo>
                  <a:pt x="66610" y="0"/>
                </a:lnTo>
                <a:close/>
              </a:path>
              <a:path w="266700" h="267969">
                <a:moveTo>
                  <a:pt x="144973" y="20176"/>
                </a:moveTo>
                <a:lnTo>
                  <a:pt x="134806" y="22106"/>
                </a:lnTo>
                <a:lnTo>
                  <a:pt x="117475" y="32757"/>
                </a:lnTo>
                <a:lnTo>
                  <a:pt x="153599" y="32757"/>
                </a:lnTo>
                <a:lnTo>
                  <a:pt x="151925" y="28426"/>
                </a:lnTo>
                <a:lnTo>
                  <a:pt x="144973" y="2017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367448" y="2402216"/>
            <a:ext cx="20319" cy="10795"/>
          </a:xfrm>
          <a:custGeom>
            <a:avLst/>
            <a:gdLst/>
            <a:ahLst/>
            <a:cxnLst/>
            <a:rect l="l" t="t" r="r" b="b"/>
            <a:pathLst>
              <a:path w="20319" h="10794">
                <a:moveTo>
                  <a:pt x="20027" y="0"/>
                </a:moveTo>
                <a:lnTo>
                  <a:pt x="12795" y="3187"/>
                </a:lnTo>
                <a:lnTo>
                  <a:pt x="6222" y="6642"/>
                </a:lnTo>
                <a:lnTo>
                  <a:pt x="0" y="10553"/>
                </a:lnTo>
                <a:lnTo>
                  <a:pt x="6934" y="6781"/>
                </a:lnTo>
                <a:lnTo>
                  <a:pt x="13841" y="3124"/>
                </a:lnTo>
                <a:lnTo>
                  <a:pt x="20027" y="0"/>
                </a:lnTo>
                <a:close/>
              </a:path>
            </a:pathLst>
          </a:custGeom>
          <a:solidFill>
            <a:srgbClr val="1F35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567779" y="2508733"/>
            <a:ext cx="6985" cy="71120"/>
          </a:xfrm>
          <a:custGeom>
            <a:avLst/>
            <a:gdLst/>
            <a:ahLst/>
            <a:cxnLst/>
            <a:rect l="l" t="t" r="r" b="b"/>
            <a:pathLst>
              <a:path w="6985" h="71119">
                <a:moveTo>
                  <a:pt x="5422" y="0"/>
                </a:moveTo>
                <a:lnTo>
                  <a:pt x="5763" y="18618"/>
                </a:lnTo>
                <a:lnTo>
                  <a:pt x="4754" y="36983"/>
                </a:lnTo>
                <a:lnTo>
                  <a:pt x="2724" y="54637"/>
                </a:lnTo>
                <a:lnTo>
                  <a:pt x="0" y="71120"/>
                </a:lnTo>
                <a:lnTo>
                  <a:pt x="596" y="69405"/>
                </a:lnTo>
                <a:lnTo>
                  <a:pt x="6637" y="29068"/>
                </a:lnTo>
                <a:lnTo>
                  <a:pt x="6785" y="13877"/>
                </a:lnTo>
                <a:lnTo>
                  <a:pt x="5422" y="0"/>
                </a:lnTo>
                <a:close/>
              </a:path>
            </a:pathLst>
          </a:custGeom>
          <a:solidFill>
            <a:srgbClr val="1F35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545869" y="2623718"/>
            <a:ext cx="51436" cy="68580"/>
          </a:xfrm>
          <a:custGeom>
            <a:avLst/>
            <a:gdLst/>
            <a:ahLst/>
            <a:cxnLst/>
            <a:rect l="l" t="t" r="r" b="b"/>
            <a:pathLst>
              <a:path w="51435" h="68580">
                <a:moveTo>
                  <a:pt x="0" y="152"/>
                </a:moveTo>
                <a:lnTo>
                  <a:pt x="520" y="1422"/>
                </a:lnTo>
                <a:lnTo>
                  <a:pt x="787" y="1892"/>
                </a:lnTo>
                <a:lnTo>
                  <a:pt x="43345" y="68110"/>
                </a:lnTo>
                <a:lnTo>
                  <a:pt x="47193" y="63563"/>
                </a:lnTo>
                <a:lnTo>
                  <a:pt x="49072" y="61163"/>
                </a:lnTo>
                <a:lnTo>
                  <a:pt x="50422" y="61163"/>
                </a:lnTo>
                <a:lnTo>
                  <a:pt x="14710" y="5562"/>
                </a:lnTo>
                <a:lnTo>
                  <a:pt x="9321" y="5562"/>
                </a:lnTo>
                <a:lnTo>
                  <a:pt x="5143" y="3225"/>
                </a:lnTo>
                <a:lnTo>
                  <a:pt x="0" y="152"/>
                </a:lnTo>
                <a:close/>
              </a:path>
              <a:path w="51435" h="68580">
                <a:moveTo>
                  <a:pt x="50422" y="61163"/>
                </a:moveTo>
                <a:lnTo>
                  <a:pt x="49072" y="61163"/>
                </a:lnTo>
                <a:lnTo>
                  <a:pt x="51066" y="62166"/>
                </a:lnTo>
                <a:lnTo>
                  <a:pt x="50422" y="61163"/>
                </a:lnTo>
                <a:close/>
              </a:path>
              <a:path w="51435" h="68580">
                <a:moveTo>
                  <a:pt x="11137" y="0"/>
                </a:moveTo>
                <a:lnTo>
                  <a:pt x="10020" y="3568"/>
                </a:lnTo>
                <a:lnTo>
                  <a:pt x="9321" y="5562"/>
                </a:lnTo>
                <a:lnTo>
                  <a:pt x="14710" y="5562"/>
                </a:lnTo>
                <a:lnTo>
                  <a:pt x="11137" y="0"/>
                </a:lnTo>
                <a:close/>
              </a:path>
            </a:pathLst>
          </a:custGeom>
          <a:solidFill>
            <a:srgbClr val="4C32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313579" y="2495821"/>
            <a:ext cx="177165" cy="270510"/>
          </a:xfrm>
          <a:custGeom>
            <a:avLst/>
            <a:gdLst/>
            <a:ahLst/>
            <a:cxnLst/>
            <a:rect l="l" t="t" r="r" b="b"/>
            <a:pathLst>
              <a:path w="177164" h="270510">
                <a:moveTo>
                  <a:pt x="152434" y="199542"/>
                </a:moveTo>
                <a:lnTo>
                  <a:pt x="141404" y="199542"/>
                </a:lnTo>
                <a:lnTo>
                  <a:pt x="166550" y="246710"/>
                </a:lnTo>
                <a:lnTo>
                  <a:pt x="161953" y="270370"/>
                </a:lnTo>
                <a:lnTo>
                  <a:pt x="166347" y="269201"/>
                </a:lnTo>
                <a:lnTo>
                  <a:pt x="172519" y="267004"/>
                </a:lnTo>
                <a:lnTo>
                  <a:pt x="176761" y="245173"/>
                </a:lnTo>
                <a:lnTo>
                  <a:pt x="152434" y="199542"/>
                </a:lnTo>
                <a:close/>
              </a:path>
              <a:path w="177164" h="270510">
                <a:moveTo>
                  <a:pt x="93137" y="161035"/>
                </a:moveTo>
                <a:lnTo>
                  <a:pt x="68849" y="161035"/>
                </a:lnTo>
                <a:lnTo>
                  <a:pt x="75860" y="162534"/>
                </a:lnTo>
                <a:lnTo>
                  <a:pt x="80368" y="164426"/>
                </a:lnTo>
                <a:lnTo>
                  <a:pt x="54384" y="180251"/>
                </a:lnTo>
                <a:lnTo>
                  <a:pt x="71643" y="203542"/>
                </a:lnTo>
                <a:lnTo>
                  <a:pt x="77887" y="212649"/>
                </a:lnTo>
                <a:lnTo>
                  <a:pt x="86753" y="218625"/>
                </a:lnTo>
                <a:lnTo>
                  <a:pt x="97186" y="221004"/>
                </a:lnTo>
                <a:lnTo>
                  <a:pt x="108130" y="219316"/>
                </a:lnTo>
                <a:lnTo>
                  <a:pt x="108575" y="219151"/>
                </a:lnTo>
                <a:lnTo>
                  <a:pt x="121782" y="211262"/>
                </a:lnTo>
                <a:lnTo>
                  <a:pt x="97149" y="211262"/>
                </a:lnTo>
                <a:lnTo>
                  <a:pt x="90250" y="209538"/>
                </a:lnTo>
                <a:lnTo>
                  <a:pt x="84430" y="205436"/>
                </a:lnTo>
                <a:lnTo>
                  <a:pt x="80381" y="199262"/>
                </a:lnTo>
                <a:lnTo>
                  <a:pt x="80165" y="198704"/>
                </a:lnTo>
                <a:lnTo>
                  <a:pt x="68544" y="183006"/>
                </a:lnTo>
                <a:lnTo>
                  <a:pt x="97627" y="165315"/>
                </a:lnTo>
                <a:lnTo>
                  <a:pt x="93137" y="161035"/>
                </a:lnTo>
                <a:close/>
              </a:path>
              <a:path w="177164" h="270510">
                <a:moveTo>
                  <a:pt x="145189" y="185953"/>
                </a:moveTo>
                <a:lnTo>
                  <a:pt x="104435" y="210299"/>
                </a:lnTo>
                <a:lnTo>
                  <a:pt x="97149" y="211262"/>
                </a:lnTo>
                <a:lnTo>
                  <a:pt x="121782" y="211262"/>
                </a:lnTo>
                <a:lnTo>
                  <a:pt x="141404" y="199542"/>
                </a:lnTo>
                <a:lnTo>
                  <a:pt x="152434" y="199542"/>
                </a:lnTo>
                <a:lnTo>
                  <a:pt x="145189" y="185953"/>
                </a:lnTo>
                <a:close/>
              </a:path>
              <a:path w="177164" h="270510">
                <a:moveTo>
                  <a:pt x="42744" y="134035"/>
                </a:moveTo>
                <a:lnTo>
                  <a:pt x="32616" y="134035"/>
                </a:lnTo>
                <a:lnTo>
                  <a:pt x="40211" y="159765"/>
                </a:lnTo>
                <a:lnTo>
                  <a:pt x="41900" y="161277"/>
                </a:lnTo>
                <a:lnTo>
                  <a:pt x="47958" y="166268"/>
                </a:lnTo>
                <a:lnTo>
                  <a:pt x="68849" y="161035"/>
                </a:lnTo>
                <a:lnTo>
                  <a:pt x="93137" y="161035"/>
                </a:lnTo>
                <a:lnTo>
                  <a:pt x="90326" y="158833"/>
                </a:lnTo>
                <a:lnTo>
                  <a:pt x="83261" y="155135"/>
                </a:lnTo>
                <a:lnTo>
                  <a:pt x="82798" y="155028"/>
                </a:lnTo>
                <a:lnTo>
                  <a:pt x="52784" y="155028"/>
                </a:lnTo>
                <a:lnTo>
                  <a:pt x="49990" y="154393"/>
                </a:lnTo>
                <a:lnTo>
                  <a:pt x="48593" y="153847"/>
                </a:lnTo>
                <a:lnTo>
                  <a:pt x="42744" y="134035"/>
                </a:lnTo>
                <a:close/>
              </a:path>
              <a:path w="177164" h="270510">
                <a:moveTo>
                  <a:pt x="72142" y="152577"/>
                </a:moveTo>
                <a:lnTo>
                  <a:pt x="57279" y="153898"/>
                </a:lnTo>
                <a:lnTo>
                  <a:pt x="52784" y="155028"/>
                </a:lnTo>
                <a:lnTo>
                  <a:pt x="82798" y="155028"/>
                </a:lnTo>
                <a:lnTo>
                  <a:pt x="72142" y="152577"/>
                </a:lnTo>
                <a:close/>
              </a:path>
              <a:path w="177164" h="270510">
                <a:moveTo>
                  <a:pt x="117" y="0"/>
                </a:moveTo>
                <a:lnTo>
                  <a:pt x="0" y="14520"/>
                </a:lnTo>
                <a:lnTo>
                  <a:pt x="1837" y="29438"/>
                </a:lnTo>
                <a:lnTo>
                  <a:pt x="5623" y="44669"/>
                </a:lnTo>
                <a:lnTo>
                  <a:pt x="11356" y="60147"/>
                </a:lnTo>
                <a:lnTo>
                  <a:pt x="5857" y="121538"/>
                </a:lnTo>
                <a:lnTo>
                  <a:pt x="5577" y="123863"/>
                </a:lnTo>
                <a:lnTo>
                  <a:pt x="5517" y="125183"/>
                </a:lnTo>
                <a:lnTo>
                  <a:pt x="7356" y="129044"/>
                </a:lnTo>
                <a:lnTo>
                  <a:pt x="14417" y="134810"/>
                </a:lnTo>
                <a:lnTo>
                  <a:pt x="18976" y="135801"/>
                </a:lnTo>
                <a:lnTo>
                  <a:pt x="23155" y="134594"/>
                </a:lnTo>
                <a:lnTo>
                  <a:pt x="32616" y="134035"/>
                </a:lnTo>
                <a:lnTo>
                  <a:pt x="42744" y="134035"/>
                </a:lnTo>
                <a:lnTo>
                  <a:pt x="40131" y="125183"/>
                </a:lnTo>
                <a:lnTo>
                  <a:pt x="20627" y="125183"/>
                </a:lnTo>
                <a:lnTo>
                  <a:pt x="17694" y="124828"/>
                </a:lnTo>
                <a:lnTo>
                  <a:pt x="16411" y="124104"/>
                </a:lnTo>
                <a:lnTo>
                  <a:pt x="15687" y="122948"/>
                </a:lnTo>
                <a:lnTo>
                  <a:pt x="15633" y="121539"/>
                </a:lnTo>
                <a:lnTo>
                  <a:pt x="21250" y="58546"/>
                </a:lnTo>
                <a:lnTo>
                  <a:pt x="20754" y="57403"/>
                </a:lnTo>
                <a:lnTo>
                  <a:pt x="15332" y="43237"/>
                </a:lnTo>
                <a:lnTo>
                  <a:pt x="11657" y="29435"/>
                </a:lnTo>
                <a:lnTo>
                  <a:pt x="9731" y="16020"/>
                </a:lnTo>
                <a:lnTo>
                  <a:pt x="9553" y="2997"/>
                </a:lnTo>
                <a:lnTo>
                  <a:pt x="8054" y="2984"/>
                </a:lnTo>
                <a:lnTo>
                  <a:pt x="6987" y="2908"/>
                </a:lnTo>
                <a:lnTo>
                  <a:pt x="4143" y="1930"/>
                </a:lnTo>
                <a:lnTo>
                  <a:pt x="2060" y="1003"/>
                </a:lnTo>
                <a:lnTo>
                  <a:pt x="117" y="0"/>
                </a:lnTo>
                <a:close/>
              </a:path>
              <a:path w="177164" h="270510">
                <a:moveTo>
                  <a:pt x="39741" y="123863"/>
                </a:moveTo>
                <a:lnTo>
                  <a:pt x="21288" y="124955"/>
                </a:lnTo>
                <a:lnTo>
                  <a:pt x="20627" y="125183"/>
                </a:lnTo>
                <a:lnTo>
                  <a:pt x="40131" y="125183"/>
                </a:lnTo>
                <a:lnTo>
                  <a:pt x="39741" y="123863"/>
                </a:lnTo>
                <a:close/>
              </a:path>
            </a:pathLst>
          </a:custGeom>
          <a:solidFill>
            <a:srgbClr val="4C32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510194" y="2717745"/>
            <a:ext cx="53340" cy="34925"/>
          </a:xfrm>
          <a:custGeom>
            <a:avLst/>
            <a:gdLst/>
            <a:ahLst/>
            <a:cxnLst/>
            <a:rect l="l" t="t" r="r" b="b"/>
            <a:pathLst>
              <a:path w="53339" h="34925">
                <a:moveTo>
                  <a:pt x="53060" y="0"/>
                </a:moveTo>
                <a:lnTo>
                  <a:pt x="11437" y="27747"/>
                </a:lnTo>
                <a:lnTo>
                  <a:pt x="0" y="34836"/>
                </a:lnTo>
                <a:lnTo>
                  <a:pt x="12155" y="28457"/>
                </a:lnTo>
                <a:lnTo>
                  <a:pt x="25272" y="20599"/>
                </a:lnTo>
                <a:lnTo>
                  <a:pt x="39019" y="11150"/>
                </a:lnTo>
                <a:lnTo>
                  <a:pt x="53060" y="0"/>
                </a:lnTo>
                <a:close/>
              </a:path>
            </a:pathLst>
          </a:custGeom>
          <a:solidFill>
            <a:srgbClr val="1F35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289035" y="2382715"/>
            <a:ext cx="285115" cy="247015"/>
          </a:xfrm>
          <a:custGeom>
            <a:avLst/>
            <a:gdLst/>
            <a:ahLst/>
            <a:cxnLst/>
            <a:rect l="l" t="t" r="r" b="b"/>
            <a:pathLst>
              <a:path w="285114" h="247014">
                <a:moveTo>
                  <a:pt x="284417" y="139717"/>
                </a:moveTo>
                <a:lnTo>
                  <a:pt x="167955" y="139717"/>
                </a:lnTo>
                <a:lnTo>
                  <a:pt x="181851" y="143428"/>
                </a:lnTo>
                <a:lnTo>
                  <a:pt x="193700" y="160593"/>
                </a:lnTo>
                <a:lnTo>
                  <a:pt x="198113" y="173485"/>
                </a:lnTo>
                <a:lnTo>
                  <a:pt x="199572" y="181434"/>
                </a:lnTo>
                <a:lnTo>
                  <a:pt x="198067" y="187725"/>
                </a:lnTo>
                <a:lnTo>
                  <a:pt x="193586" y="195645"/>
                </a:lnTo>
                <a:lnTo>
                  <a:pt x="246380" y="234761"/>
                </a:lnTo>
                <a:lnTo>
                  <a:pt x="252018" y="238266"/>
                </a:lnTo>
                <a:lnTo>
                  <a:pt x="261962" y="244222"/>
                </a:lnTo>
                <a:lnTo>
                  <a:pt x="266141" y="246559"/>
                </a:lnTo>
                <a:lnTo>
                  <a:pt x="266852" y="244578"/>
                </a:lnTo>
                <a:lnTo>
                  <a:pt x="278765" y="197144"/>
                </a:lnTo>
                <a:lnTo>
                  <a:pt x="284486" y="145035"/>
                </a:lnTo>
                <a:lnTo>
                  <a:pt x="284417" y="139717"/>
                </a:lnTo>
                <a:close/>
              </a:path>
              <a:path w="285114" h="247014">
                <a:moveTo>
                  <a:pt x="282766" y="112277"/>
                </a:moveTo>
                <a:lnTo>
                  <a:pt x="100707" y="112277"/>
                </a:lnTo>
                <a:lnTo>
                  <a:pt x="122072" y="114492"/>
                </a:lnTo>
                <a:lnTo>
                  <a:pt x="130770" y="117091"/>
                </a:lnTo>
                <a:lnTo>
                  <a:pt x="136742" y="121139"/>
                </a:lnTo>
                <a:lnTo>
                  <a:pt x="142755" y="129499"/>
                </a:lnTo>
                <a:lnTo>
                  <a:pt x="151574" y="145035"/>
                </a:lnTo>
                <a:lnTo>
                  <a:pt x="156401" y="142555"/>
                </a:lnTo>
                <a:lnTo>
                  <a:pt x="167955" y="139717"/>
                </a:lnTo>
                <a:lnTo>
                  <a:pt x="284417" y="139717"/>
                </a:lnTo>
                <a:lnTo>
                  <a:pt x="284162" y="126024"/>
                </a:lnTo>
                <a:lnTo>
                  <a:pt x="283179" y="114998"/>
                </a:lnTo>
                <a:lnTo>
                  <a:pt x="282766" y="112277"/>
                </a:lnTo>
                <a:close/>
              </a:path>
              <a:path w="285114" h="247014">
                <a:moveTo>
                  <a:pt x="174731" y="0"/>
                </a:moveTo>
                <a:lnTo>
                  <a:pt x="123532" y="8066"/>
                </a:lnTo>
                <a:lnTo>
                  <a:pt x="85344" y="26278"/>
                </a:lnTo>
                <a:lnTo>
                  <a:pt x="40938" y="50713"/>
                </a:lnTo>
                <a:lnTo>
                  <a:pt x="0" y="75262"/>
                </a:lnTo>
                <a:lnTo>
                  <a:pt x="515" y="79461"/>
                </a:lnTo>
                <a:lnTo>
                  <a:pt x="24663" y="113108"/>
                </a:lnTo>
                <a:lnTo>
                  <a:pt x="32613" y="116105"/>
                </a:lnTo>
                <a:lnTo>
                  <a:pt x="34099" y="116092"/>
                </a:lnTo>
                <a:lnTo>
                  <a:pt x="50549" y="115021"/>
                </a:lnTo>
                <a:lnTo>
                  <a:pt x="74809" y="113101"/>
                </a:lnTo>
                <a:lnTo>
                  <a:pt x="100707" y="112277"/>
                </a:lnTo>
                <a:lnTo>
                  <a:pt x="282766" y="112277"/>
                </a:lnTo>
                <a:lnTo>
                  <a:pt x="281533" y="104140"/>
                </a:lnTo>
                <a:lnTo>
                  <a:pt x="279154" y="93546"/>
                </a:lnTo>
                <a:lnTo>
                  <a:pt x="275971" y="83313"/>
                </a:lnTo>
                <a:lnTo>
                  <a:pt x="252882" y="41659"/>
                </a:lnTo>
                <a:lnTo>
                  <a:pt x="218492" y="12543"/>
                </a:lnTo>
                <a:lnTo>
                  <a:pt x="174731" y="0"/>
                </a:lnTo>
                <a:close/>
              </a:path>
            </a:pathLst>
          </a:custGeom>
          <a:solidFill>
            <a:srgbClr val="4C32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415919" y="2669353"/>
            <a:ext cx="321310" cy="280036"/>
          </a:xfrm>
          <a:custGeom>
            <a:avLst/>
            <a:gdLst/>
            <a:ahLst/>
            <a:cxnLst/>
            <a:rect l="l" t="t" r="r" b="b"/>
            <a:pathLst>
              <a:path w="321310" h="280035">
                <a:moveTo>
                  <a:pt x="178584" y="0"/>
                </a:moveTo>
                <a:lnTo>
                  <a:pt x="146898" y="32867"/>
                </a:lnTo>
                <a:lnTo>
                  <a:pt x="106007" y="61312"/>
                </a:lnTo>
                <a:lnTo>
                  <a:pt x="69758" y="77939"/>
                </a:lnTo>
                <a:lnTo>
                  <a:pt x="59103" y="81330"/>
                </a:lnTo>
                <a:lnTo>
                  <a:pt x="50178" y="99628"/>
                </a:lnTo>
                <a:lnTo>
                  <a:pt x="30326" y="146572"/>
                </a:lnTo>
                <a:lnTo>
                  <a:pt x="9934" y="210234"/>
                </a:lnTo>
                <a:lnTo>
                  <a:pt x="0" y="274715"/>
                </a:lnTo>
                <a:lnTo>
                  <a:pt x="11634" y="277033"/>
                </a:lnTo>
                <a:lnTo>
                  <a:pt x="60804" y="279513"/>
                </a:lnTo>
                <a:lnTo>
                  <a:pt x="108601" y="274905"/>
                </a:lnTo>
                <a:lnTo>
                  <a:pt x="146225" y="265674"/>
                </a:lnTo>
                <a:lnTo>
                  <a:pt x="208239" y="240187"/>
                </a:lnTo>
                <a:lnTo>
                  <a:pt x="252712" y="211480"/>
                </a:lnTo>
                <a:lnTo>
                  <a:pt x="289449" y="178754"/>
                </a:lnTo>
                <a:lnTo>
                  <a:pt x="321078" y="141147"/>
                </a:lnTo>
                <a:lnTo>
                  <a:pt x="287069" y="85212"/>
                </a:lnTo>
                <a:lnTo>
                  <a:pt x="243816" y="42695"/>
                </a:lnTo>
                <a:lnTo>
                  <a:pt x="204076" y="14369"/>
                </a:lnTo>
                <a:lnTo>
                  <a:pt x="180604" y="1003"/>
                </a:lnTo>
                <a:lnTo>
                  <a:pt x="178584" y="0"/>
                </a:lnTo>
                <a:close/>
              </a:path>
            </a:pathLst>
          </a:custGeom>
          <a:solidFill>
            <a:srgbClr val="F9A1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241027" y="2601001"/>
            <a:ext cx="73063" cy="8874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3332175" y="2996256"/>
            <a:ext cx="360680" cy="150680"/>
          </a:xfrm>
          <a:prstGeom prst="rect">
            <a:avLst/>
          </a:prstGeom>
        </p:spPr>
        <p:txBody>
          <a:bodyPr vert="horz" wrap="square" lIns="0" tIns="12063" rIns="0" bIns="0" rtlCol="0">
            <a:spAutoFit/>
          </a:bodyPr>
          <a:lstStyle/>
          <a:p>
            <a:pPr marL="12698">
              <a:spcBef>
                <a:spcPts val="95"/>
              </a:spcBef>
            </a:pPr>
            <a:r>
              <a:rPr sz="900" b="1" spc="-20" dirty="0">
                <a:solidFill>
                  <a:srgbClr val="231F20"/>
                </a:solidFill>
                <a:latin typeface="Tahoma"/>
                <a:cs typeface="Tahoma"/>
              </a:rPr>
              <a:t>Tosse</a:t>
            </a:r>
            <a:endParaRPr sz="900">
              <a:latin typeface="Tahoma"/>
              <a:cs typeface="Tahoma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292096" y="2996256"/>
            <a:ext cx="483870" cy="150680"/>
          </a:xfrm>
          <a:prstGeom prst="rect">
            <a:avLst/>
          </a:prstGeom>
        </p:spPr>
        <p:txBody>
          <a:bodyPr vert="horz" wrap="square" lIns="0" tIns="12063" rIns="0" bIns="0" rtlCol="0">
            <a:spAutoFit/>
          </a:bodyPr>
          <a:lstStyle/>
          <a:p>
            <a:pPr marL="12698">
              <a:spcBef>
                <a:spcPts val="95"/>
              </a:spcBef>
            </a:pPr>
            <a:r>
              <a:rPr sz="900" b="1" spc="-5" dirty="0">
                <a:solidFill>
                  <a:srgbClr val="231F20"/>
                </a:solidFill>
                <a:latin typeface="Tahoma"/>
                <a:cs typeface="Tahoma"/>
              </a:rPr>
              <a:t>Catarro</a:t>
            </a:r>
            <a:endParaRPr sz="900">
              <a:latin typeface="Tahoma"/>
              <a:cs typeface="Tahoma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3202436" y="2280095"/>
            <a:ext cx="662279" cy="662282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224042" y="2280095"/>
            <a:ext cx="662279" cy="66228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034846" y="3334864"/>
            <a:ext cx="668656" cy="668655"/>
          </a:xfrm>
          <a:custGeom>
            <a:avLst/>
            <a:gdLst/>
            <a:ahLst/>
            <a:cxnLst/>
            <a:rect l="l" t="t" r="r" b="b"/>
            <a:pathLst>
              <a:path w="668655" h="668654">
                <a:moveTo>
                  <a:pt x="334314" y="0"/>
                </a:moveTo>
                <a:lnTo>
                  <a:pt x="284910" y="3624"/>
                </a:lnTo>
                <a:lnTo>
                  <a:pt x="237757" y="14153"/>
                </a:lnTo>
                <a:lnTo>
                  <a:pt x="193372" y="31070"/>
                </a:lnTo>
                <a:lnTo>
                  <a:pt x="152273" y="53856"/>
                </a:lnTo>
                <a:lnTo>
                  <a:pt x="114976" y="81996"/>
                </a:lnTo>
                <a:lnTo>
                  <a:pt x="81998" y="114972"/>
                </a:lnTo>
                <a:lnTo>
                  <a:pt x="53858" y="152266"/>
                </a:lnTo>
                <a:lnTo>
                  <a:pt x="31070" y="193362"/>
                </a:lnTo>
                <a:lnTo>
                  <a:pt x="14153" y="237743"/>
                </a:lnTo>
                <a:lnTo>
                  <a:pt x="3624" y="284891"/>
                </a:lnTo>
                <a:lnTo>
                  <a:pt x="0" y="334289"/>
                </a:lnTo>
                <a:lnTo>
                  <a:pt x="3624" y="383690"/>
                </a:lnTo>
                <a:lnTo>
                  <a:pt x="14153" y="430841"/>
                </a:lnTo>
                <a:lnTo>
                  <a:pt x="31070" y="475223"/>
                </a:lnTo>
                <a:lnTo>
                  <a:pt x="53858" y="516321"/>
                </a:lnTo>
                <a:lnTo>
                  <a:pt x="81998" y="553617"/>
                </a:lnTo>
                <a:lnTo>
                  <a:pt x="114976" y="586593"/>
                </a:lnTo>
                <a:lnTo>
                  <a:pt x="152273" y="614734"/>
                </a:lnTo>
                <a:lnTo>
                  <a:pt x="193372" y="637521"/>
                </a:lnTo>
                <a:lnTo>
                  <a:pt x="237757" y="654437"/>
                </a:lnTo>
                <a:lnTo>
                  <a:pt x="284910" y="664966"/>
                </a:lnTo>
                <a:lnTo>
                  <a:pt x="334314" y="668591"/>
                </a:lnTo>
                <a:lnTo>
                  <a:pt x="383710" y="664966"/>
                </a:lnTo>
                <a:lnTo>
                  <a:pt x="430856" y="654437"/>
                </a:lnTo>
                <a:lnTo>
                  <a:pt x="475235" y="637521"/>
                </a:lnTo>
                <a:lnTo>
                  <a:pt x="516331" y="614734"/>
                </a:lnTo>
                <a:lnTo>
                  <a:pt x="553626" y="586593"/>
                </a:lnTo>
                <a:lnTo>
                  <a:pt x="586603" y="553617"/>
                </a:lnTo>
                <a:lnTo>
                  <a:pt x="614744" y="516321"/>
                </a:lnTo>
                <a:lnTo>
                  <a:pt x="637531" y="475223"/>
                </a:lnTo>
                <a:lnTo>
                  <a:pt x="654449" y="430841"/>
                </a:lnTo>
                <a:lnTo>
                  <a:pt x="664979" y="383690"/>
                </a:lnTo>
                <a:lnTo>
                  <a:pt x="668604" y="334289"/>
                </a:lnTo>
                <a:lnTo>
                  <a:pt x="664979" y="284891"/>
                </a:lnTo>
                <a:lnTo>
                  <a:pt x="654449" y="237743"/>
                </a:lnTo>
                <a:lnTo>
                  <a:pt x="637531" y="193362"/>
                </a:lnTo>
                <a:lnTo>
                  <a:pt x="614744" y="152266"/>
                </a:lnTo>
                <a:lnTo>
                  <a:pt x="586603" y="114972"/>
                </a:lnTo>
                <a:lnTo>
                  <a:pt x="553626" y="81996"/>
                </a:lnTo>
                <a:lnTo>
                  <a:pt x="516331" y="53856"/>
                </a:lnTo>
                <a:lnTo>
                  <a:pt x="475235" y="31070"/>
                </a:lnTo>
                <a:lnTo>
                  <a:pt x="430856" y="14153"/>
                </a:lnTo>
                <a:lnTo>
                  <a:pt x="383710" y="3624"/>
                </a:lnTo>
                <a:lnTo>
                  <a:pt x="334314" y="0"/>
                </a:lnTo>
                <a:close/>
              </a:path>
            </a:pathLst>
          </a:custGeom>
          <a:solidFill>
            <a:srgbClr val="90C8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245783" y="3436298"/>
            <a:ext cx="65938" cy="117779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392463" y="3436298"/>
            <a:ext cx="65938" cy="117779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346462" y="3423080"/>
            <a:ext cx="15240" cy="123189"/>
          </a:xfrm>
          <a:custGeom>
            <a:avLst/>
            <a:gdLst/>
            <a:ahLst/>
            <a:cxnLst/>
            <a:rect l="l" t="t" r="r" b="b"/>
            <a:pathLst>
              <a:path w="15240" h="123189">
                <a:moveTo>
                  <a:pt x="11417" y="0"/>
                </a:moveTo>
                <a:lnTo>
                  <a:pt x="3301" y="0"/>
                </a:lnTo>
                <a:lnTo>
                  <a:pt x="0" y="3302"/>
                </a:lnTo>
                <a:lnTo>
                  <a:pt x="0" y="119341"/>
                </a:lnTo>
                <a:lnTo>
                  <a:pt x="3301" y="122631"/>
                </a:lnTo>
                <a:lnTo>
                  <a:pt x="11417" y="122631"/>
                </a:lnTo>
                <a:lnTo>
                  <a:pt x="14719" y="119341"/>
                </a:lnTo>
                <a:lnTo>
                  <a:pt x="14719" y="3302"/>
                </a:lnTo>
                <a:lnTo>
                  <a:pt x="11417" y="0"/>
                </a:lnTo>
                <a:close/>
              </a:path>
            </a:pathLst>
          </a:custGeom>
          <a:solidFill>
            <a:srgbClr val="F9A1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068320" y="3541291"/>
            <a:ext cx="601980" cy="362586"/>
          </a:xfrm>
          <a:custGeom>
            <a:avLst/>
            <a:gdLst/>
            <a:ahLst/>
            <a:cxnLst/>
            <a:rect l="l" t="t" r="r" b="b"/>
            <a:pathLst>
              <a:path w="601980" h="362585">
                <a:moveTo>
                  <a:pt x="358957" y="347065"/>
                </a:moveTo>
                <a:lnTo>
                  <a:pt x="216903" y="347065"/>
                </a:lnTo>
                <a:lnTo>
                  <a:pt x="220040" y="352907"/>
                </a:lnTo>
                <a:lnTo>
                  <a:pt x="225056" y="357555"/>
                </a:lnTo>
                <a:lnTo>
                  <a:pt x="234975" y="361645"/>
                </a:lnTo>
                <a:lnTo>
                  <a:pt x="238760" y="362369"/>
                </a:lnTo>
                <a:lnTo>
                  <a:pt x="251244" y="362369"/>
                </a:lnTo>
                <a:lnTo>
                  <a:pt x="259638" y="358343"/>
                </a:lnTo>
                <a:lnTo>
                  <a:pt x="265239" y="351091"/>
                </a:lnTo>
                <a:lnTo>
                  <a:pt x="352476" y="351091"/>
                </a:lnTo>
                <a:lnTo>
                  <a:pt x="356921" y="348723"/>
                </a:lnTo>
                <a:lnTo>
                  <a:pt x="358957" y="347065"/>
                </a:lnTo>
                <a:close/>
              </a:path>
              <a:path w="601980" h="362585">
                <a:moveTo>
                  <a:pt x="352476" y="351091"/>
                </a:moveTo>
                <a:lnTo>
                  <a:pt x="265239" y="351091"/>
                </a:lnTo>
                <a:lnTo>
                  <a:pt x="316128" y="358863"/>
                </a:lnTo>
                <a:lnTo>
                  <a:pt x="319341" y="359117"/>
                </a:lnTo>
                <a:lnTo>
                  <a:pt x="322541" y="359117"/>
                </a:lnTo>
                <a:lnTo>
                  <a:pt x="334681" y="357921"/>
                </a:lnTo>
                <a:lnTo>
                  <a:pt x="346236" y="354415"/>
                </a:lnTo>
                <a:lnTo>
                  <a:pt x="352476" y="351091"/>
                </a:lnTo>
                <a:close/>
              </a:path>
              <a:path w="601980" h="362585">
                <a:moveTo>
                  <a:pt x="395562" y="329780"/>
                </a:moveTo>
                <a:lnTo>
                  <a:pt x="173278" y="329780"/>
                </a:lnTo>
                <a:lnTo>
                  <a:pt x="176009" y="336854"/>
                </a:lnTo>
                <a:lnTo>
                  <a:pt x="181025" y="342861"/>
                </a:lnTo>
                <a:lnTo>
                  <a:pt x="192595" y="349084"/>
                </a:lnTo>
                <a:lnTo>
                  <a:pt x="197789" y="350329"/>
                </a:lnTo>
                <a:lnTo>
                  <a:pt x="207772" y="350329"/>
                </a:lnTo>
                <a:lnTo>
                  <a:pt x="212547" y="349186"/>
                </a:lnTo>
                <a:lnTo>
                  <a:pt x="216903" y="347065"/>
                </a:lnTo>
                <a:lnTo>
                  <a:pt x="358957" y="347065"/>
                </a:lnTo>
                <a:lnTo>
                  <a:pt x="366445" y="340969"/>
                </a:lnTo>
                <a:lnTo>
                  <a:pt x="371369" y="340969"/>
                </a:lnTo>
                <a:lnTo>
                  <a:pt x="378469" y="340094"/>
                </a:lnTo>
                <a:lnTo>
                  <a:pt x="386584" y="336965"/>
                </a:lnTo>
                <a:lnTo>
                  <a:pt x="393780" y="331880"/>
                </a:lnTo>
                <a:lnTo>
                  <a:pt x="395562" y="329780"/>
                </a:lnTo>
                <a:close/>
              </a:path>
              <a:path w="601980" h="362585">
                <a:moveTo>
                  <a:pt x="371369" y="340969"/>
                </a:moveTo>
                <a:lnTo>
                  <a:pt x="366445" y="340969"/>
                </a:lnTo>
                <a:lnTo>
                  <a:pt x="369824" y="341160"/>
                </a:lnTo>
                <a:lnTo>
                  <a:pt x="371369" y="340969"/>
                </a:lnTo>
                <a:close/>
              </a:path>
              <a:path w="601980" h="362585">
                <a:moveTo>
                  <a:pt x="101968" y="88"/>
                </a:moveTo>
                <a:lnTo>
                  <a:pt x="56018" y="63042"/>
                </a:lnTo>
                <a:lnTo>
                  <a:pt x="15921" y="127403"/>
                </a:lnTo>
                <a:lnTo>
                  <a:pt x="0" y="155651"/>
                </a:lnTo>
                <a:lnTo>
                  <a:pt x="2070" y="160477"/>
                </a:lnTo>
                <a:lnTo>
                  <a:pt x="6096" y="162674"/>
                </a:lnTo>
                <a:lnTo>
                  <a:pt x="7556" y="163588"/>
                </a:lnTo>
                <a:lnTo>
                  <a:pt x="8928" y="164033"/>
                </a:lnTo>
                <a:lnTo>
                  <a:pt x="10299" y="164198"/>
                </a:lnTo>
                <a:lnTo>
                  <a:pt x="77787" y="185597"/>
                </a:lnTo>
                <a:lnTo>
                  <a:pt x="115163" y="234899"/>
                </a:lnTo>
                <a:lnTo>
                  <a:pt x="104762" y="249770"/>
                </a:lnTo>
                <a:lnTo>
                  <a:pt x="99799" y="261166"/>
                </a:lnTo>
                <a:lnTo>
                  <a:pt x="118122" y="297662"/>
                </a:lnTo>
                <a:lnTo>
                  <a:pt x="130594" y="299745"/>
                </a:lnTo>
                <a:lnTo>
                  <a:pt x="131457" y="307210"/>
                </a:lnTo>
                <a:lnTo>
                  <a:pt x="155867" y="331774"/>
                </a:lnTo>
                <a:lnTo>
                  <a:pt x="164287" y="331774"/>
                </a:lnTo>
                <a:lnTo>
                  <a:pt x="166217" y="331597"/>
                </a:lnTo>
                <a:lnTo>
                  <a:pt x="169926" y="330923"/>
                </a:lnTo>
                <a:lnTo>
                  <a:pt x="171615" y="330377"/>
                </a:lnTo>
                <a:lnTo>
                  <a:pt x="173278" y="329780"/>
                </a:lnTo>
                <a:lnTo>
                  <a:pt x="395562" y="329780"/>
                </a:lnTo>
                <a:lnTo>
                  <a:pt x="399669" y="324942"/>
                </a:lnTo>
                <a:lnTo>
                  <a:pt x="403288" y="319925"/>
                </a:lnTo>
                <a:lnTo>
                  <a:pt x="404993" y="314288"/>
                </a:lnTo>
                <a:lnTo>
                  <a:pt x="405028" y="307771"/>
                </a:lnTo>
                <a:lnTo>
                  <a:pt x="405681" y="307771"/>
                </a:lnTo>
                <a:lnTo>
                  <a:pt x="439750" y="286639"/>
                </a:lnTo>
                <a:lnTo>
                  <a:pt x="441528" y="276644"/>
                </a:lnTo>
                <a:lnTo>
                  <a:pt x="445176" y="276644"/>
                </a:lnTo>
                <a:lnTo>
                  <a:pt x="478110" y="248510"/>
                </a:lnTo>
                <a:lnTo>
                  <a:pt x="478714" y="241729"/>
                </a:lnTo>
                <a:lnTo>
                  <a:pt x="477964" y="234861"/>
                </a:lnTo>
                <a:lnTo>
                  <a:pt x="477685" y="233514"/>
                </a:lnTo>
                <a:lnTo>
                  <a:pt x="477189" y="232270"/>
                </a:lnTo>
                <a:lnTo>
                  <a:pt x="476770" y="231000"/>
                </a:lnTo>
                <a:lnTo>
                  <a:pt x="521690" y="182613"/>
                </a:lnTo>
                <a:lnTo>
                  <a:pt x="598614" y="162153"/>
                </a:lnTo>
                <a:lnTo>
                  <a:pt x="601738" y="156781"/>
                </a:lnTo>
                <a:lnTo>
                  <a:pt x="600341" y="151536"/>
                </a:lnTo>
                <a:lnTo>
                  <a:pt x="552553" y="75222"/>
                </a:lnTo>
                <a:lnTo>
                  <a:pt x="225247" y="75222"/>
                </a:lnTo>
                <a:lnTo>
                  <a:pt x="188340" y="69367"/>
                </a:lnTo>
                <a:lnTo>
                  <a:pt x="186867" y="68973"/>
                </a:lnTo>
                <a:lnTo>
                  <a:pt x="101968" y="88"/>
                </a:lnTo>
                <a:close/>
              </a:path>
              <a:path w="601980" h="362585">
                <a:moveTo>
                  <a:pt x="405681" y="307771"/>
                </a:moveTo>
                <a:lnTo>
                  <a:pt x="405028" y="307771"/>
                </a:lnTo>
                <a:lnTo>
                  <a:pt x="405472" y="307797"/>
                </a:lnTo>
                <a:lnTo>
                  <a:pt x="405681" y="307771"/>
                </a:lnTo>
                <a:close/>
              </a:path>
              <a:path w="601980" h="362585">
                <a:moveTo>
                  <a:pt x="445176" y="276644"/>
                </a:moveTo>
                <a:lnTo>
                  <a:pt x="441528" y="276644"/>
                </a:lnTo>
                <a:lnTo>
                  <a:pt x="443928" y="276796"/>
                </a:lnTo>
                <a:lnTo>
                  <a:pt x="445176" y="276644"/>
                </a:lnTo>
                <a:close/>
              </a:path>
              <a:path w="601980" h="362585">
                <a:moveTo>
                  <a:pt x="330403" y="50152"/>
                </a:moveTo>
                <a:lnTo>
                  <a:pt x="254000" y="60706"/>
                </a:lnTo>
                <a:lnTo>
                  <a:pt x="225247" y="75222"/>
                </a:lnTo>
                <a:lnTo>
                  <a:pt x="552553" y="75222"/>
                </a:lnTo>
                <a:lnTo>
                  <a:pt x="544926" y="63042"/>
                </a:lnTo>
                <a:lnTo>
                  <a:pt x="409219" y="63042"/>
                </a:lnTo>
                <a:lnTo>
                  <a:pt x="367080" y="54190"/>
                </a:lnTo>
                <a:lnTo>
                  <a:pt x="348784" y="51266"/>
                </a:lnTo>
                <a:lnTo>
                  <a:pt x="330403" y="50152"/>
                </a:lnTo>
                <a:close/>
              </a:path>
              <a:path w="601980" h="362585">
                <a:moveTo>
                  <a:pt x="499491" y="0"/>
                </a:moveTo>
                <a:lnTo>
                  <a:pt x="412483" y="62979"/>
                </a:lnTo>
                <a:lnTo>
                  <a:pt x="409219" y="63042"/>
                </a:lnTo>
                <a:lnTo>
                  <a:pt x="544926" y="63042"/>
                </a:lnTo>
                <a:lnTo>
                  <a:pt x="508812" y="5372"/>
                </a:lnTo>
                <a:lnTo>
                  <a:pt x="505625" y="990"/>
                </a:lnTo>
                <a:lnTo>
                  <a:pt x="499491" y="0"/>
                </a:lnTo>
                <a:close/>
              </a:path>
            </a:pathLst>
          </a:custGeom>
          <a:solidFill>
            <a:srgbClr val="1F35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185438" y="3769578"/>
            <a:ext cx="150113" cy="115392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094847" y="3567001"/>
            <a:ext cx="433070" cy="314325"/>
          </a:xfrm>
          <a:custGeom>
            <a:avLst/>
            <a:gdLst/>
            <a:ahLst/>
            <a:cxnLst/>
            <a:rect l="l" t="t" r="r" b="b"/>
            <a:pathLst>
              <a:path w="433069" h="314325">
                <a:moveTo>
                  <a:pt x="311107" y="185138"/>
                </a:moveTo>
                <a:lnTo>
                  <a:pt x="181239" y="185138"/>
                </a:lnTo>
                <a:lnTo>
                  <a:pt x="192684" y="189699"/>
                </a:lnTo>
                <a:lnTo>
                  <a:pt x="199936" y="194424"/>
                </a:lnTo>
                <a:lnTo>
                  <a:pt x="204863" y="201701"/>
                </a:lnTo>
                <a:lnTo>
                  <a:pt x="207086" y="212788"/>
                </a:lnTo>
                <a:lnTo>
                  <a:pt x="207048" y="217995"/>
                </a:lnTo>
                <a:lnTo>
                  <a:pt x="213893" y="218249"/>
                </a:lnTo>
                <a:lnTo>
                  <a:pt x="237635" y="249589"/>
                </a:lnTo>
                <a:lnTo>
                  <a:pt x="236346" y="258787"/>
                </a:lnTo>
                <a:lnTo>
                  <a:pt x="240804" y="259765"/>
                </a:lnTo>
                <a:lnTo>
                  <a:pt x="245071" y="261645"/>
                </a:lnTo>
                <a:lnTo>
                  <a:pt x="248792" y="264718"/>
                </a:lnTo>
                <a:lnTo>
                  <a:pt x="255661" y="273094"/>
                </a:lnTo>
                <a:lnTo>
                  <a:pt x="258926" y="283130"/>
                </a:lnTo>
                <a:lnTo>
                  <a:pt x="258435" y="293675"/>
                </a:lnTo>
                <a:lnTo>
                  <a:pt x="254038" y="303580"/>
                </a:lnTo>
                <a:lnTo>
                  <a:pt x="251345" y="307454"/>
                </a:lnTo>
                <a:lnTo>
                  <a:pt x="289331" y="313258"/>
                </a:lnTo>
                <a:lnTo>
                  <a:pt x="297075" y="313744"/>
                </a:lnTo>
                <a:lnTo>
                  <a:pt x="304626" y="312853"/>
                </a:lnTo>
                <a:lnTo>
                  <a:pt x="311843" y="310659"/>
                </a:lnTo>
                <a:lnTo>
                  <a:pt x="318579" y="307238"/>
                </a:lnTo>
                <a:lnTo>
                  <a:pt x="271665" y="283425"/>
                </a:lnTo>
                <a:lnTo>
                  <a:pt x="269735" y="277520"/>
                </a:lnTo>
                <a:lnTo>
                  <a:pt x="274650" y="267843"/>
                </a:lnTo>
                <a:lnTo>
                  <a:pt x="280555" y="265912"/>
                </a:lnTo>
                <a:lnTo>
                  <a:pt x="339796" y="265912"/>
                </a:lnTo>
                <a:lnTo>
                  <a:pt x="291122" y="239382"/>
                </a:lnTo>
                <a:lnTo>
                  <a:pt x="289369" y="233426"/>
                </a:lnTo>
                <a:lnTo>
                  <a:pt x="294551" y="223901"/>
                </a:lnTo>
                <a:lnTo>
                  <a:pt x="300494" y="222135"/>
                </a:lnTo>
                <a:lnTo>
                  <a:pt x="359421" y="222135"/>
                </a:lnTo>
                <a:lnTo>
                  <a:pt x="311315" y="193344"/>
                </a:lnTo>
                <a:lnTo>
                  <a:pt x="309803" y="187312"/>
                </a:lnTo>
                <a:lnTo>
                  <a:pt x="311107" y="185138"/>
                </a:lnTo>
                <a:close/>
              </a:path>
              <a:path w="433069" h="314325">
                <a:moveTo>
                  <a:pt x="339796" y="265912"/>
                </a:moveTo>
                <a:lnTo>
                  <a:pt x="280555" y="265912"/>
                </a:lnTo>
                <a:lnTo>
                  <a:pt x="343369" y="297802"/>
                </a:lnTo>
                <a:lnTo>
                  <a:pt x="352323" y="295363"/>
                </a:lnTo>
                <a:lnTo>
                  <a:pt x="356768" y="288378"/>
                </a:lnTo>
                <a:lnTo>
                  <a:pt x="357174" y="287794"/>
                </a:lnTo>
                <a:lnTo>
                  <a:pt x="358698" y="285750"/>
                </a:lnTo>
                <a:lnTo>
                  <a:pt x="359229" y="283425"/>
                </a:lnTo>
                <a:lnTo>
                  <a:pt x="359247" y="283130"/>
                </a:lnTo>
                <a:lnTo>
                  <a:pt x="358305" y="278218"/>
                </a:lnTo>
                <a:lnTo>
                  <a:pt x="356819" y="276110"/>
                </a:lnTo>
                <a:lnTo>
                  <a:pt x="342988" y="267652"/>
                </a:lnTo>
                <a:lnTo>
                  <a:pt x="339796" y="265912"/>
                </a:lnTo>
                <a:close/>
              </a:path>
              <a:path w="433069" h="314325">
                <a:moveTo>
                  <a:pt x="359421" y="222135"/>
                </a:moveTo>
                <a:lnTo>
                  <a:pt x="300494" y="222135"/>
                </a:lnTo>
                <a:lnTo>
                  <a:pt x="370585" y="260337"/>
                </a:lnTo>
                <a:lnTo>
                  <a:pt x="376930" y="262351"/>
                </a:lnTo>
                <a:lnTo>
                  <a:pt x="383405" y="261935"/>
                </a:lnTo>
                <a:lnTo>
                  <a:pt x="389315" y="259260"/>
                </a:lnTo>
                <a:lnTo>
                  <a:pt x="393966" y="254495"/>
                </a:lnTo>
                <a:lnTo>
                  <a:pt x="395401" y="252272"/>
                </a:lnTo>
                <a:lnTo>
                  <a:pt x="395897" y="249643"/>
                </a:lnTo>
                <a:lnTo>
                  <a:pt x="394715" y="244475"/>
                </a:lnTo>
                <a:lnTo>
                  <a:pt x="393141" y="242316"/>
                </a:lnTo>
                <a:lnTo>
                  <a:pt x="359421" y="222135"/>
                </a:lnTo>
                <a:close/>
              </a:path>
              <a:path w="433069" h="314325">
                <a:moveTo>
                  <a:pt x="383863" y="176491"/>
                </a:moveTo>
                <a:lnTo>
                  <a:pt x="321398" y="176491"/>
                </a:lnTo>
                <a:lnTo>
                  <a:pt x="416572" y="233451"/>
                </a:lnTo>
                <a:lnTo>
                  <a:pt x="425551" y="231419"/>
                </a:lnTo>
                <a:lnTo>
                  <a:pt x="432282" y="221221"/>
                </a:lnTo>
                <a:lnTo>
                  <a:pt x="433057" y="217157"/>
                </a:lnTo>
                <a:lnTo>
                  <a:pt x="431380" y="209181"/>
                </a:lnTo>
                <a:lnTo>
                  <a:pt x="429044" y="205778"/>
                </a:lnTo>
                <a:lnTo>
                  <a:pt x="383863" y="176491"/>
                </a:lnTo>
                <a:close/>
              </a:path>
              <a:path w="433069" h="314325">
                <a:moveTo>
                  <a:pt x="311720" y="184116"/>
                </a:moveTo>
                <a:lnTo>
                  <a:pt x="119251" y="184116"/>
                </a:lnTo>
                <a:lnTo>
                  <a:pt x="129585" y="184663"/>
                </a:lnTo>
                <a:lnTo>
                  <a:pt x="139547" y="188709"/>
                </a:lnTo>
                <a:lnTo>
                  <a:pt x="143509" y="191160"/>
                </a:lnTo>
                <a:lnTo>
                  <a:pt x="146748" y="194424"/>
                </a:lnTo>
                <a:lnTo>
                  <a:pt x="149224" y="198132"/>
                </a:lnTo>
                <a:lnTo>
                  <a:pt x="158126" y="189635"/>
                </a:lnTo>
                <a:lnTo>
                  <a:pt x="169259" y="185210"/>
                </a:lnTo>
                <a:lnTo>
                  <a:pt x="311107" y="185138"/>
                </a:lnTo>
                <a:lnTo>
                  <a:pt x="311720" y="184116"/>
                </a:lnTo>
                <a:close/>
              </a:path>
              <a:path w="433069" h="314325">
                <a:moveTo>
                  <a:pt x="75857" y="0"/>
                </a:moveTo>
                <a:lnTo>
                  <a:pt x="0" y="123037"/>
                </a:lnTo>
                <a:lnTo>
                  <a:pt x="62090" y="142735"/>
                </a:lnTo>
                <a:lnTo>
                  <a:pt x="63779" y="143929"/>
                </a:lnTo>
                <a:lnTo>
                  <a:pt x="65023" y="145542"/>
                </a:lnTo>
                <a:lnTo>
                  <a:pt x="100812" y="192773"/>
                </a:lnTo>
                <a:lnTo>
                  <a:pt x="109381" y="186882"/>
                </a:lnTo>
                <a:lnTo>
                  <a:pt x="119251" y="184116"/>
                </a:lnTo>
                <a:lnTo>
                  <a:pt x="311720" y="184116"/>
                </a:lnTo>
                <a:lnTo>
                  <a:pt x="315379" y="178015"/>
                </a:lnTo>
                <a:lnTo>
                  <a:pt x="321398" y="176491"/>
                </a:lnTo>
                <a:lnTo>
                  <a:pt x="383863" y="176491"/>
                </a:lnTo>
                <a:lnTo>
                  <a:pt x="333070" y="143567"/>
                </a:lnTo>
                <a:lnTo>
                  <a:pt x="177477" y="143567"/>
                </a:lnTo>
                <a:lnTo>
                  <a:pt x="170178" y="141916"/>
                </a:lnTo>
                <a:lnTo>
                  <a:pt x="163525" y="138239"/>
                </a:lnTo>
                <a:lnTo>
                  <a:pt x="157797" y="133896"/>
                </a:lnTo>
                <a:lnTo>
                  <a:pt x="154089" y="127571"/>
                </a:lnTo>
                <a:lnTo>
                  <a:pt x="152184" y="113309"/>
                </a:lnTo>
                <a:lnTo>
                  <a:pt x="154063" y="106248"/>
                </a:lnTo>
                <a:lnTo>
                  <a:pt x="184162" y="67081"/>
                </a:lnTo>
                <a:lnTo>
                  <a:pt x="155879" y="62598"/>
                </a:lnTo>
                <a:lnTo>
                  <a:pt x="153136" y="61696"/>
                </a:lnTo>
                <a:lnTo>
                  <a:pt x="150571" y="60363"/>
                </a:lnTo>
                <a:lnTo>
                  <a:pt x="148920" y="59283"/>
                </a:lnTo>
                <a:lnTo>
                  <a:pt x="75857" y="0"/>
                </a:lnTo>
                <a:close/>
              </a:path>
              <a:path w="433069" h="314325">
                <a:moveTo>
                  <a:pt x="266217" y="101904"/>
                </a:moveTo>
                <a:lnTo>
                  <a:pt x="192125" y="140627"/>
                </a:lnTo>
                <a:lnTo>
                  <a:pt x="184951" y="143150"/>
                </a:lnTo>
                <a:lnTo>
                  <a:pt x="177477" y="143567"/>
                </a:lnTo>
                <a:lnTo>
                  <a:pt x="333070" y="143567"/>
                </a:lnTo>
                <a:lnTo>
                  <a:pt x="268973" y="102019"/>
                </a:lnTo>
                <a:lnTo>
                  <a:pt x="266217" y="1019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267182" y="3565730"/>
            <a:ext cx="379095" cy="190500"/>
          </a:xfrm>
          <a:custGeom>
            <a:avLst/>
            <a:gdLst/>
            <a:ahLst/>
            <a:cxnLst/>
            <a:rect l="l" t="t" r="r" b="b"/>
            <a:pathLst>
              <a:path w="379094" h="190500">
                <a:moveTo>
                  <a:pt x="353873" y="83951"/>
                </a:moveTo>
                <a:lnTo>
                  <a:pt x="96164" y="83951"/>
                </a:lnTo>
                <a:lnTo>
                  <a:pt x="103058" y="85183"/>
                </a:lnTo>
                <a:lnTo>
                  <a:pt x="109486" y="88214"/>
                </a:lnTo>
                <a:lnTo>
                  <a:pt x="263982" y="188353"/>
                </a:lnTo>
                <a:lnTo>
                  <a:pt x="266306" y="190195"/>
                </a:lnTo>
                <a:lnTo>
                  <a:pt x="310375" y="142748"/>
                </a:lnTo>
                <a:lnTo>
                  <a:pt x="311619" y="141376"/>
                </a:lnTo>
                <a:lnTo>
                  <a:pt x="313245" y="140398"/>
                </a:lnTo>
                <a:lnTo>
                  <a:pt x="378752" y="122986"/>
                </a:lnTo>
                <a:lnTo>
                  <a:pt x="353873" y="83951"/>
                </a:lnTo>
                <a:close/>
              </a:path>
              <a:path w="379094" h="190500">
                <a:moveTo>
                  <a:pt x="131306" y="45350"/>
                </a:moveTo>
                <a:lnTo>
                  <a:pt x="58724" y="55575"/>
                </a:lnTo>
                <a:lnTo>
                  <a:pt x="508" y="115303"/>
                </a:lnTo>
                <a:lnTo>
                  <a:pt x="0" y="117195"/>
                </a:lnTo>
                <a:lnTo>
                  <a:pt x="520" y="121005"/>
                </a:lnTo>
                <a:lnTo>
                  <a:pt x="1511" y="122694"/>
                </a:lnTo>
                <a:lnTo>
                  <a:pt x="5232" y="125514"/>
                </a:lnTo>
                <a:lnTo>
                  <a:pt x="8242" y="125768"/>
                </a:lnTo>
                <a:lnTo>
                  <a:pt x="82499" y="86956"/>
                </a:lnTo>
                <a:lnTo>
                  <a:pt x="89184" y="84536"/>
                </a:lnTo>
                <a:lnTo>
                  <a:pt x="96164" y="83951"/>
                </a:lnTo>
                <a:lnTo>
                  <a:pt x="353873" y="83951"/>
                </a:lnTo>
                <a:lnTo>
                  <a:pt x="337916" y="58915"/>
                </a:lnTo>
                <a:lnTo>
                  <a:pt x="211569" y="58915"/>
                </a:lnTo>
                <a:lnTo>
                  <a:pt x="164185" y="48958"/>
                </a:lnTo>
                <a:lnTo>
                  <a:pt x="147780" y="46346"/>
                </a:lnTo>
                <a:lnTo>
                  <a:pt x="131306" y="45350"/>
                </a:lnTo>
                <a:close/>
              </a:path>
              <a:path w="379094" h="190500">
                <a:moveTo>
                  <a:pt x="300367" y="0"/>
                </a:moveTo>
                <a:lnTo>
                  <a:pt x="223951" y="55295"/>
                </a:lnTo>
                <a:lnTo>
                  <a:pt x="221869" y="56451"/>
                </a:lnTo>
                <a:lnTo>
                  <a:pt x="216916" y="58432"/>
                </a:lnTo>
                <a:lnTo>
                  <a:pt x="211569" y="58915"/>
                </a:lnTo>
                <a:lnTo>
                  <a:pt x="337916" y="58915"/>
                </a:lnTo>
                <a:lnTo>
                  <a:pt x="30036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229777" y="3343222"/>
            <a:ext cx="668656" cy="668655"/>
          </a:xfrm>
          <a:custGeom>
            <a:avLst/>
            <a:gdLst/>
            <a:ahLst/>
            <a:cxnLst/>
            <a:rect l="l" t="t" r="r" b="b"/>
            <a:pathLst>
              <a:path w="668654" h="668654">
                <a:moveTo>
                  <a:pt x="334302" y="0"/>
                </a:moveTo>
                <a:lnTo>
                  <a:pt x="284900" y="3624"/>
                </a:lnTo>
                <a:lnTo>
                  <a:pt x="237750" y="14153"/>
                </a:lnTo>
                <a:lnTo>
                  <a:pt x="193367" y="31070"/>
                </a:lnTo>
                <a:lnTo>
                  <a:pt x="152269" y="53856"/>
                </a:lnTo>
                <a:lnTo>
                  <a:pt x="114974" y="81996"/>
                </a:lnTo>
                <a:lnTo>
                  <a:pt x="81997" y="114972"/>
                </a:lnTo>
                <a:lnTo>
                  <a:pt x="53857" y="152266"/>
                </a:lnTo>
                <a:lnTo>
                  <a:pt x="31070" y="193362"/>
                </a:lnTo>
                <a:lnTo>
                  <a:pt x="14153" y="237743"/>
                </a:lnTo>
                <a:lnTo>
                  <a:pt x="3624" y="284891"/>
                </a:lnTo>
                <a:lnTo>
                  <a:pt x="0" y="334289"/>
                </a:lnTo>
                <a:lnTo>
                  <a:pt x="3624" y="383690"/>
                </a:lnTo>
                <a:lnTo>
                  <a:pt x="14153" y="430841"/>
                </a:lnTo>
                <a:lnTo>
                  <a:pt x="31070" y="475223"/>
                </a:lnTo>
                <a:lnTo>
                  <a:pt x="53857" y="516321"/>
                </a:lnTo>
                <a:lnTo>
                  <a:pt x="81997" y="553617"/>
                </a:lnTo>
                <a:lnTo>
                  <a:pt x="114974" y="586593"/>
                </a:lnTo>
                <a:lnTo>
                  <a:pt x="152269" y="614734"/>
                </a:lnTo>
                <a:lnTo>
                  <a:pt x="193367" y="637521"/>
                </a:lnTo>
                <a:lnTo>
                  <a:pt x="237750" y="654437"/>
                </a:lnTo>
                <a:lnTo>
                  <a:pt x="284900" y="664966"/>
                </a:lnTo>
                <a:lnTo>
                  <a:pt x="334302" y="668591"/>
                </a:lnTo>
                <a:lnTo>
                  <a:pt x="383700" y="664966"/>
                </a:lnTo>
                <a:lnTo>
                  <a:pt x="430848" y="654437"/>
                </a:lnTo>
                <a:lnTo>
                  <a:pt x="475228" y="637521"/>
                </a:lnTo>
                <a:lnTo>
                  <a:pt x="516324" y="614734"/>
                </a:lnTo>
                <a:lnTo>
                  <a:pt x="553619" y="586593"/>
                </a:lnTo>
                <a:lnTo>
                  <a:pt x="586594" y="553617"/>
                </a:lnTo>
                <a:lnTo>
                  <a:pt x="614734" y="516321"/>
                </a:lnTo>
                <a:lnTo>
                  <a:pt x="637521" y="475223"/>
                </a:lnTo>
                <a:lnTo>
                  <a:pt x="654437" y="430841"/>
                </a:lnTo>
                <a:lnTo>
                  <a:pt x="664966" y="383690"/>
                </a:lnTo>
                <a:lnTo>
                  <a:pt x="668591" y="334289"/>
                </a:lnTo>
                <a:lnTo>
                  <a:pt x="664966" y="284891"/>
                </a:lnTo>
                <a:lnTo>
                  <a:pt x="654437" y="237743"/>
                </a:lnTo>
                <a:lnTo>
                  <a:pt x="637521" y="193362"/>
                </a:lnTo>
                <a:lnTo>
                  <a:pt x="614734" y="152266"/>
                </a:lnTo>
                <a:lnTo>
                  <a:pt x="586594" y="114972"/>
                </a:lnTo>
                <a:lnTo>
                  <a:pt x="553619" y="81996"/>
                </a:lnTo>
                <a:lnTo>
                  <a:pt x="516324" y="53856"/>
                </a:lnTo>
                <a:lnTo>
                  <a:pt x="475228" y="31070"/>
                </a:lnTo>
                <a:lnTo>
                  <a:pt x="430848" y="14153"/>
                </a:lnTo>
                <a:lnTo>
                  <a:pt x="383700" y="3624"/>
                </a:lnTo>
                <a:lnTo>
                  <a:pt x="334302" y="0"/>
                </a:lnTo>
                <a:close/>
              </a:path>
            </a:pathLst>
          </a:custGeom>
          <a:solidFill>
            <a:srgbClr val="90C8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650020" y="3589810"/>
            <a:ext cx="121538" cy="186283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432361" y="3525333"/>
            <a:ext cx="243840" cy="315595"/>
          </a:xfrm>
          <a:custGeom>
            <a:avLst/>
            <a:gdLst/>
            <a:ahLst/>
            <a:cxnLst/>
            <a:rect l="l" t="t" r="r" b="b"/>
            <a:pathLst>
              <a:path w="243839" h="315595">
                <a:moveTo>
                  <a:pt x="239280" y="0"/>
                </a:moveTo>
                <a:lnTo>
                  <a:pt x="4406" y="0"/>
                </a:lnTo>
                <a:lnTo>
                  <a:pt x="0" y="4394"/>
                </a:lnTo>
                <a:lnTo>
                  <a:pt x="0" y="272122"/>
                </a:lnTo>
                <a:lnTo>
                  <a:pt x="3393" y="288895"/>
                </a:lnTo>
                <a:lnTo>
                  <a:pt x="12642" y="302601"/>
                </a:lnTo>
                <a:lnTo>
                  <a:pt x="26349" y="311847"/>
                </a:lnTo>
                <a:lnTo>
                  <a:pt x="43116" y="315239"/>
                </a:lnTo>
                <a:lnTo>
                  <a:pt x="200571" y="315239"/>
                </a:lnTo>
                <a:lnTo>
                  <a:pt x="217337" y="311847"/>
                </a:lnTo>
                <a:lnTo>
                  <a:pt x="231044" y="302601"/>
                </a:lnTo>
                <a:lnTo>
                  <a:pt x="240293" y="288895"/>
                </a:lnTo>
                <a:lnTo>
                  <a:pt x="243687" y="272122"/>
                </a:lnTo>
                <a:lnTo>
                  <a:pt x="243687" y="4394"/>
                </a:lnTo>
                <a:lnTo>
                  <a:pt x="239280" y="0"/>
                </a:lnTo>
                <a:close/>
              </a:path>
            </a:pathLst>
          </a:custGeom>
          <a:solidFill>
            <a:srgbClr val="5D97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432361" y="3525333"/>
            <a:ext cx="243840" cy="315595"/>
          </a:xfrm>
          <a:custGeom>
            <a:avLst/>
            <a:gdLst/>
            <a:ahLst/>
            <a:cxnLst/>
            <a:rect l="l" t="t" r="r" b="b"/>
            <a:pathLst>
              <a:path w="243839" h="315595">
                <a:moveTo>
                  <a:pt x="200571" y="315239"/>
                </a:moveTo>
                <a:lnTo>
                  <a:pt x="43116" y="315239"/>
                </a:lnTo>
                <a:lnTo>
                  <a:pt x="26349" y="311847"/>
                </a:lnTo>
                <a:lnTo>
                  <a:pt x="12642" y="302601"/>
                </a:lnTo>
                <a:lnTo>
                  <a:pt x="3393" y="288895"/>
                </a:lnTo>
                <a:lnTo>
                  <a:pt x="0" y="272122"/>
                </a:lnTo>
                <a:lnTo>
                  <a:pt x="0" y="9829"/>
                </a:lnTo>
                <a:lnTo>
                  <a:pt x="0" y="4394"/>
                </a:lnTo>
                <a:lnTo>
                  <a:pt x="4406" y="0"/>
                </a:lnTo>
                <a:lnTo>
                  <a:pt x="9829" y="0"/>
                </a:lnTo>
                <a:lnTo>
                  <a:pt x="233845" y="0"/>
                </a:lnTo>
                <a:lnTo>
                  <a:pt x="239280" y="0"/>
                </a:lnTo>
                <a:lnTo>
                  <a:pt x="243687" y="4394"/>
                </a:lnTo>
                <a:lnTo>
                  <a:pt x="243687" y="9829"/>
                </a:lnTo>
                <a:lnTo>
                  <a:pt x="243687" y="272122"/>
                </a:lnTo>
                <a:lnTo>
                  <a:pt x="240293" y="288895"/>
                </a:lnTo>
                <a:lnTo>
                  <a:pt x="231044" y="302601"/>
                </a:lnTo>
                <a:lnTo>
                  <a:pt x="217337" y="311847"/>
                </a:lnTo>
                <a:lnTo>
                  <a:pt x="200571" y="315239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554206" y="3525329"/>
            <a:ext cx="121920" cy="315595"/>
          </a:xfrm>
          <a:custGeom>
            <a:avLst/>
            <a:gdLst/>
            <a:ahLst/>
            <a:cxnLst/>
            <a:rect l="l" t="t" r="r" b="b"/>
            <a:pathLst>
              <a:path w="121920" h="315595">
                <a:moveTo>
                  <a:pt x="117436" y="0"/>
                </a:moveTo>
                <a:lnTo>
                  <a:pt x="0" y="0"/>
                </a:lnTo>
                <a:lnTo>
                  <a:pt x="0" y="315239"/>
                </a:lnTo>
                <a:lnTo>
                  <a:pt x="78727" y="315239"/>
                </a:lnTo>
                <a:lnTo>
                  <a:pt x="95492" y="311847"/>
                </a:lnTo>
                <a:lnTo>
                  <a:pt x="109194" y="302602"/>
                </a:lnTo>
                <a:lnTo>
                  <a:pt x="118439" y="288900"/>
                </a:lnTo>
                <a:lnTo>
                  <a:pt x="121831" y="272135"/>
                </a:lnTo>
                <a:lnTo>
                  <a:pt x="121831" y="4406"/>
                </a:lnTo>
                <a:lnTo>
                  <a:pt x="117436" y="0"/>
                </a:lnTo>
                <a:close/>
              </a:path>
            </a:pathLst>
          </a:custGeom>
          <a:solidFill>
            <a:srgbClr val="4267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3554206" y="3525329"/>
            <a:ext cx="121920" cy="315595"/>
          </a:xfrm>
          <a:custGeom>
            <a:avLst/>
            <a:gdLst/>
            <a:ahLst/>
            <a:cxnLst/>
            <a:rect l="l" t="t" r="r" b="b"/>
            <a:pathLst>
              <a:path w="121920" h="315595">
                <a:moveTo>
                  <a:pt x="112001" y="0"/>
                </a:moveTo>
                <a:lnTo>
                  <a:pt x="0" y="0"/>
                </a:lnTo>
                <a:lnTo>
                  <a:pt x="0" y="315239"/>
                </a:lnTo>
                <a:lnTo>
                  <a:pt x="78727" y="315239"/>
                </a:lnTo>
                <a:lnTo>
                  <a:pt x="95492" y="311847"/>
                </a:lnTo>
                <a:lnTo>
                  <a:pt x="109194" y="302602"/>
                </a:lnTo>
                <a:lnTo>
                  <a:pt x="118439" y="288900"/>
                </a:lnTo>
                <a:lnTo>
                  <a:pt x="121831" y="272135"/>
                </a:lnTo>
                <a:lnTo>
                  <a:pt x="121831" y="9829"/>
                </a:lnTo>
                <a:lnTo>
                  <a:pt x="121831" y="4406"/>
                </a:lnTo>
                <a:lnTo>
                  <a:pt x="117436" y="0"/>
                </a:lnTo>
                <a:lnTo>
                  <a:pt x="112001" y="0"/>
                </a:lnTo>
                <a:close/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3538175" y="3530004"/>
            <a:ext cx="0" cy="305435"/>
          </a:xfrm>
          <a:custGeom>
            <a:avLst/>
            <a:gdLst/>
            <a:ahLst/>
            <a:cxnLst/>
            <a:rect l="l" t="t" r="r" b="b"/>
            <a:pathLst>
              <a:path h="305435">
                <a:moveTo>
                  <a:pt x="0" y="0"/>
                </a:moveTo>
                <a:lnTo>
                  <a:pt x="0" y="305269"/>
                </a:lnTo>
              </a:path>
            </a:pathLst>
          </a:custGeom>
          <a:ln w="57010">
            <a:solidFill>
              <a:srgbClr val="5D97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877279" y="4373202"/>
            <a:ext cx="3053080" cy="654023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marL="12698">
              <a:lnSpc>
                <a:spcPts val="2520"/>
              </a:lnSpc>
              <a:spcBef>
                <a:spcPts val="100"/>
              </a:spcBef>
            </a:pPr>
            <a:r>
              <a:rPr sz="2200" spc="-130" dirty="0">
                <a:solidFill>
                  <a:srgbClr val="143318"/>
                </a:solidFill>
                <a:latin typeface="Arial Black"/>
                <a:cs typeface="Arial Black"/>
              </a:rPr>
              <a:t>E </a:t>
            </a:r>
            <a:r>
              <a:rPr sz="2200" spc="-55" dirty="0">
                <a:solidFill>
                  <a:srgbClr val="143318"/>
                </a:solidFill>
                <a:latin typeface="Arial Black"/>
                <a:cs typeface="Arial Black"/>
              </a:rPr>
              <a:t>quais </a:t>
            </a:r>
            <a:r>
              <a:rPr sz="2200" spc="-95" dirty="0">
                <a:solidFill>
                  <a:srgbClr val="143318"/>
                </a:solidFill>
                <a:latin typeface="Arial Black"/>
                <a:cs typeface="Arial Black"/>
              </a:rPr>
              <a:t>são</a:t>
            </a:r>
            <a:r>
              <a:rPr sz="2200" spc="-105" dirty="0">
                <a:solidFill>
                  <a:srgbClr val="143318"/>
                </a:solidFill>
                <a:latin typeface="Arial Black"/>
                <a:cs typeface="Arial Black"/>
              </a:rPr>
              <a:t> os</a:t>
            </a:r>
            <a:endParaRPr sz="2200">
              <a:latin typeface="Arial Black"/>
              <a:cs typeface="Arial Black"/>
            </a:endParaRPr>
          </a:p>
          <a:p>
            <a:pPr marL="12698">
              <a:lnSpc>
                <a:spcPts val="2520"/>
              </a:lnSpc>
            </a:pPr>
            <a:r>
              <a:rPr sz="2200" spc="-45" dirty="0">
                <a:solidFill>
                  <a:srgbClr val="143318"/>
                </a:solidFill>
                <a:latin typeface="Arial Black"/>
                <a:cs typeface="Arial Black"/>
              </a:rPr>
              <a:t>principais</a:t>
            </a:r>
            <a:r>
              <a:rPr sz="2200" spc="-130" dirty="0">
                <a:solidFill>
                  <a:srgbClr val="143318"/>
                </a:solidFill>
                <a:latin typeface="Arial Black"/>
                <a:cs typeface="Arial Black"/>
              </a:rPr>
              <a:t> </a:t>
            </a:r>
            <a:r>
              <a:rPr sz="2200" spc="-75" dirty="0">
                <a:solidFill>
                  <a:srgbClr val="143318"/>
                </a:solidFill>
                <a:latin typeface="Arial Black"/>
                <a:cs typeface="Arial Black"/>
              </a:rPr>
              <a:t>sintomas?</a:t>
            </a:r>
            <a:endParaRPr sz="2200">
              <a:latin typeface="Arial Black"/>
              <a:cs typeface="Arial Black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915385" y="5174329"/>
            <a:ext cx="4430395" cy="0"/>
          </a:xfrm>
          <a:custGeom>
            <a:avLst/>
            <a:gdLst/>
            <a:ahLst/>
            <a:cxnLst/>
            <a:rect l="l" t="t" r="r" b="b"/>
            <a:pathLst>
              <a:path w="4430395">
                <a:moveTo>
                  <a:pt x="0" y="0"/>
                </a:moveTo>
                <a:lnTo>
                  <a:pt x="4430153" y="0"/>
                </a:lnTo>
              </a:path>
            </a:pathLst>
          </a:custGeom>
          <a:ln w="48895">
            <a:solidFill>
              <a:srgbClr val="F9A0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 txBox="1"/>
          <p:nvPr/>
        </p:nvSpPr>
        <p:spPr>
          <a:xfrm>
            <a:off x="811176" y="917811"/>
            <a:ext cx="3916045" cy="569595"/>
          </a:xfrm>
          <a:prstGeom prst="rect">
            <a:avLst/>
          </a:prstGeom>
        </p:spPr>
        <p:txBody>
          <a:bodyPr vert="horz" wrap="square" lIns="0" tIns="61585" rIns="0" bIns="0" rtlCol="0">
            <a:spAutoFit/>
          </a:bodyPr>
          <a:lstStyle/>
          <a:p>
            <a:pPr marL="12698" marR="5079">
              <a:lnSpc>
                <a:spcPts val="1950"/>
              </a:lnSpc>
              <a:spcBef>
                <a:spcPts val="484"/>
              </a:spcBef>
            </a:pPr>
            <a:r>
              <a:rPr sz="2000" spc="-60" dirty="0">
                <a:solidFill>
                  <a:srgbClr val="143318"/>
                </a:solidFill>
                <a:latin typeface="Arial Black"/>
                <a:cs typeface="Arial Black"/>
              </a:rPr>
              <a:t>Como </a:t>
            </a:r>
            <a:r>
              <a:rPr sz="2000" spc="-40" dirty="0">
                <a:solidFill>
                  <a:srgbClr val="143318"/>
                </a:solidFill>
                <a:latin typeface="Arial Black"/>
                <a:cs typeface="Arial Black"/>
              </a:rPr>
              <a:t>o </a:t>
            </a:r>
            <a:r>
              <a:rPr sz="2000" spc="-75" dirty="0">
                <a:solidFill>
                  <a:srgbClr val="143318"/>
                </a:solidFill>
                <a:latin typeface="Arial Black"/>
                <a:cs typeface="Arial Black"/>
              </a:rPr>
              <a:t>coronavírus</a:t>
            </a:r>
            <a:r>
              <a:rPr sz="2000" spc="-395" dirty="0">
                <a:solidFill>
                  <a:srgbClr val="143318"/>
                </a:solidFill>
                <a:latin typeface="Arial Black"/>
                <a:cs typeface="Arial Black"/>
              </a:rPr>
              <a:t> </a:t>
            </a:r>
            <a:r>
              <a:rPr sz="2000" spc="-50" dirty="0">
                <a:solidFill>
                  <a:srgbClr val="143318"/>
                </a:solidFill>
                <a:latin typeface="Arial Black"/>
                <a:cs typeface="Arial Black"/>
              </a:rPr>
              <a:t>(Covid-19)  </a:t>
            </a:r>
            <a:r>
              <a:rPr sz="2000" spc="-140" dirty="0">
                <a:solidFill>
                  <a:srgbClr val="143318"/>
                </a:solidFill>
                <a:latin typeface="Arial Black"/>
                <a:cs typeface="Arial Black"/>
              </a:rPr>
              <a:t>é</a:t>
            </a:r>
            <a:r>
              <a:rPr sz="2000" spc="-165" dirty="0">
                <a:solidFill>
                  <a:srgbClr val="143318"/>
                </a:solidFill>
                <a:latin typeface="Arial Black"/>
                <a:cs typeface="Arial Black"/>
              </a:rPr>
              <a:t> </a:t>
            </a:r>
            <a:r>
              <a:rPr sz="2000" spc="-70" dirty="0">
                <a:solidFill>
                  <a:srgbClr val="143318"/>
                </a:solidFill>
                <a:latin typeface="Arial Black"/>
                <a:cs typeface="Arial Black"/>
              </a:rPr>
              <a:t>transmitido?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849280" y="1555294"/>
            <a:ext cx="4430395" cy="0"/>
          </a:xfrm>
          <a:custGeom>
            <a:avLst/>
            <a:gdLst/>
            <a:ahLst/>
            <a:cxnLst/>
            <a:rect l="l" t="t" r="r" b="b"/>
            <a:pathLst>
              <a:path w="4430395">
                <a:moveTo>
                  <a:pt x="0" y="0"/>
                </a:moveTo>
                <a:lnTo>
                  <a:pt x="4430153" y="0"/>
                </a:lnTo>
              </a:path>
            </a:pathLst>
          </a:custGeom>
          <a:ln w="48882">
            <a:solidFill>
              <a:srgbClr val="F9A0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828141" y="1685581"/>
            <a:ext cx="4467225" cy="641906"/>
          </a:xfrm>
          <a:prstGeom prst="rect">
            <a:avLst/>
          </a:prstGeom>
        </p:spPr>
        <p:txBody>
          <a:bodyPr vert="horz" wrap="square" lIns="0" tIns="5714" rIns="0" bIns="0" rtlCol="0">
            <a:spAutoFit/>
          </a:bodyPr>
          <a:lstStyle/>
          <a:p>
            <a:pPr marL="12698" marR="5079">
              <a:lnSpc>
                <a:spcPct val="106000"/>
              </a:lnSpc>
              <a:spcBef>
                <a:spcPts val="45"/>
              </a:spcBef>
            </a:pPr>
            <a:r>
              <a:rPr sz="1300" spc="-20" dirty="0">
                <a:solidFill>
                  <a:srgbClr val="231F20"/>
                </a:solidFill>
                <a:latin typeface="Arial"/>
                <a:cs typeface="Arial"/>
              </a:rPr>
              <a:t>A </a:t>
            </a:r>
            <a:r>
              <a:rPr sz="1300" spc="50" dirty="0">
                <a:solidFill>
                  <a:srgbClr val="231F20"/>
                </a:solidFill>
                <a:latin typeface="Arial"/>
                <a:cs typeface="Arial"/>
              </a:rPr>
              <a:t>transmissão</a:t>
            </a:r>
            <a:r>
              <a:rPr sz="13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35" dirty="0">
                <a:solidFill>
                  <a:srgbClr val="231F20"/>
                </a:solidFill>
                <a:latin typeface="Arial"/>
                <a:cs typeface="Arial"/>
              </a:rPr>
              <a:t>acontece</a:t>
            </a:r>
            <a:r>
              <a:rPr sz="13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60" dirty="0">
                <a:solidFill>
                  <a:srgbClr val="231F20"/>
                </a:solidFill>
                <a:latin typeface="Arial"/>
                <a:cs typeface="Arial"/>
              </a:rPr>
              <a:t>de</a:t>
            </a:r>
            <a:r>
              <a:rPr sz="13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90" dirty="0">
                <a:solidFill>
                  <a:srgbClr val="231F20"/>
                </a:solidFill>
                <a:latin typeface="Arial"/>
                <a:cs typeface="Arial"/>
              </a:rPr>
              <a:t>uma</a:t>
            </a:r>
            <a:r>
              <a:rPr sz="13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30" dirty="0">
                <a:solidFill>
                  <a:srgbClr val="231F20"/>
                </a:solidFill>
                <a:latin typeface="Arial"/>
                <a:cs typeface="Arial"/>
              </a:rPr>
              <a:t>pessoa</a:t>
            </a:r>
            <a:r>
              <a:rPr sz="13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70" dirty="0">
                <a:solidFill>
                  <a:srgbClr val="231F20"/>
                </a:solidFill>
                <a:latin typeface="Arial"/>
                <a:cs typeface="Arial"/>
              </a:rPr>
              <a:t>doente</a:t>
            </a:r>
            <a:r>
              <a:rPr sz="13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60" dirty="0">
                <a:solidFill>
                  <a:srgbClr val="231F20"/>
                </a:solidFill>
                <a:latin typeface="Arial"/>
                <a:cs typeface="Arial"/>
              </a:rPr>
              <a:t>para</a:t>
            </a:r>
            <a:r>
              <a:rPr sz="13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80" dirty="0">
                <a:solidFill>
                  <a:srgbClr val="231F20"/>
                </a:solidFill>
                <a:latin typeface="Arial"/>
                <a:cs typeface="Arial"/>
              </a:rPr>
              <a:t>outra  </a:t>
            </a:r>
            <a:r>
              <a:rPr sz="1300" spc="85" dirty="0">
                <a:solidFill>
                  <a:srgbClr val="231F20"/>
                </a:solidFill>
                <a:latin typeface="Arial"/>
                <a:cs typeface="Arial"/>
              </a:rPr>
              <a:t>ou</a:t>
            </a:r>
            <a:r>
              <a:rPr sz="13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95" dirty="0">
                <a:solidFill>
                  <a:srgbClr val="231F20"/>
                </a:solidFill>
                <a:latin typeface="Arial"/>
                <a:cs typeface="Arial"/>
              </a:rPr>
              <a:t>por</a:t>
            </a:r>
            <a:r>
              <a:rPr sz="13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60" dirty="0">
                <a:solidFill>
                  <a:srgbClr val="231F20"/>
                </a:solidFill>
                <a:latin typeface="Arial"/>
                <a:cs typeface="Arial"/>
              </a:rPr>
              <a:t>contato</a:t>
            </a:r>
            <a:r>
              <a:rPr sz="1300" spc="-1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85" dirty="0">
                <a:solidFill>
                  <a:srgbClr val="231F20"/>
                </a:solidFill>
                <a:latin typeface="Arial"/>
                <a:cs typeface="Arial"/>
              </a:rPr>
              <a:t>próximo</a:t>
            </a:r>
            <a:r>
              <a:rPr sz="13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15" dirty="0">
                <a:solidFill>
                  <a:srgbClr val="231F20"/>
                </a:solidFill>
                <a:latin typeface="Arial"/>
                <a:cs typeface="Arial"/>
              </a:rPr>
              <a:t>(cerca</a:t>
            </a:r>
            <a:r>
              <a:rPr sz="13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60" dirty="0">
                <a:solidFill>
                  <a:srgbClr val="231F20"/>
                </a:solidFill>
                <a:latin typeface="Arial"/>
                <a:cs typeface="Arial"/>
              </a:rPr>
              <a:t>de</a:t>
            </a:r>
            <a:r>
              <a:rPr sz="13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40" dirty="0">
                <a:solidFill>
                  <a:srgbClr val="231F20"/>
                </a:solidFill>
                <a:latin typeface="Arial"/>
                <a:cs typeface="Arial"/>
              </a:rPr>
              <a:t>2</a:t>
            </a:r>
            <a:r>
              <a:rPr sz="1300" spc="-1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45" dirty="0">
                <a:solidFill>
                  <a:srgbClr val="231F20"/>
                </a:solidFill>
                <a:latin typeface="Arial"/>
                <a:cs typeface="Arial"/>
              </a:rPr>
              <a:t>metros),</a:t>
            </a:r>
            <a:r>
              <a:rPr sz="13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95" dirty="0">
                <a:solidFill>
                  <a:srgbClr val="231F20"/>
                </a:solidFill>
                <a:latin typeface="Arial"/>
                <a:cs typeface="Arial"/>
              </a:rPr>
              <a:t>por</a:t>
            </a:r>
            <a:r>
              <a:rPr sz="13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70" dirty="0">
                <a:solidFill>
                  <a:srgbClr val="231F20"/>
                </a:solidFill>
                <a:latin typeface="Arial"/>
                <a:cs typeface="Arial"/>
              </a:rPr>
              <a:t>meio</a:t>
            </a:r>
            <a:r>
              <a:rPr sz="1300" spc="-1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35" dirty="0">
                <a:solidFill>
                  <a:srgbClr val="231F20"/>
                </a:solidFill>
                <a:latin typeface="Arial"/>
                <a:cs typeface="Arial"/>
              </a:rPr>
              <a:t>de:</a:t>
            </a:r>
            <a:endParaRPr sz="1300">
              <a:latin typeface="Arial"/>
              <a:cs typeface="Arial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1249145" y="2379368"/>
            <a:ext cx="273685" cy="245110"/>
          </a:xfrm>
          <a:custGeom>
            <a:avLst/>
            <a:gdLst/>
            <a:ahLst/>
            <a:cxnLst/>
            <a:rect l="l" t="t" r="r" b="b"/>
            <a:pathLst>
              <a:path w="273684" h="245110">
                <a:moveTo>
                  <a:pt x="99074" y="0"/>
                </a:moveTo>
                <a:lnTo>
                  <a:pt x="57272" y="14701"/>
                </a:lnTo>
                <a:lnTo>
                  <a:pt x="25530" y="44965"/>
                </a:lnTo>
                <a:lnTo>
                  <a:pt x="5486" y="86760"/>
                </a:lnTo>
                <a:lnTo>
                  <a:pt x="0" y="128734"/>
                </a:lnTo>
                <a:lnTo>
                  <a:pt x="736" y="146834"/>
                </a:lnTo>
                <a:lnTo>
                  <a:pt x="9334" y="197517"/>
                </a:lnTo>
                <a:lnTo>
                  <a:pt x="22339" y="239503"/>
                </a:lnTo>
                <a:lnTo>
                  <a:pt x="24434" y="244812"/>
                </a:lnTo>
                <a:lnTo>
                  <a:pt x="28346" y="242285"/>
                </a:lnTo>
                <a:lnTo>
                  <a:pt x="37668" y="235947"/>
                </a:lnTo>
                <a:lnTo>
                  <a:pt x="42964" y="232201"/>
                </a:lnTo>
                <a:lnTo>
                  <a:pt x="92011" y="191154"/>
                </a:lnTo>
                <a:lnTo>
                  <a:pt x="87198" y="183729"/>
                </a:lnTo>
                <a:lnTo>
                  <a:pt x="85372" y="177707"/>
                </a:lnTo>
                <a:lnTo>
                  <a:pt x="86332" y="169896"/>
                </a:lnTo>
                <a:lnTo>
                  <a:pt x="89877" y="157106"/>
                </a:lnTo>
                <a:lnTo>
                  <a:pt x="100402" y="139754"/>
                </a:lnTo>
                <a:lnTo>
                  <a:pt x="113688" y="135349"/>
                </a:lnTo>
                <a:lnTo>
                  <a:pt x="131984" y="135349"/>
                </a:lnTo>
                <a:lnTo>
                  <a:pt x="137586" y="123968"/>
                </a:lnTo>
                <a:lnTo>
                  <a:pt x="177446" y="104829"/>
                </a:lnTo>
                <a:lnTo>
                  <a:pt x="202660" y="104139"/>
                </a:lnTo>
                <a:lnTo>
                  <a:pt x="245699" y="104139"/>
                </a:lnTo>
                <a:lnTo>
                  <a:pt x="247573" y="103347"/>
                </a:lnTo>
                <a:lnTo>
                  <a:pt x="272893" y="67184"/>
                </a:lnTo>
                <a:lnTo>
                  <a:pt x="273151" y="63075"/>
                </a:lnTo>
                <a:lnTo>
                  <a:pt x="248417" y="50029"/>
                </a:lnTo>
                <a:lnTo>
                  <a:pt x="187426" y="20390"/>
                </a:lnTo>
                <a:lnTo>
                  <a:pt x="149301" y="4896"/>
                </a:lnTo>
                <a:lnTo>
                  <a:pt x="99074" y="0"/>
                </a:lnTo>
                <a:close/>
              </a:path>
              <a:path w="273684" h="245110">
                <a:moveTo>
                  <a:pt x="131984" y="135349"/>
                </a:moveTo>
                <a:lnTo>
                  <a:pt x="113688" y="135349"/>
                </a:lnTo>
                <a:lnTo>
                  <a:pt x="125076" y="137437"/>
                </a:lnTo>
                <a:lnTo>
                  <a:pt x="129908" y="139567"/>
                </a:lnTo>
                <a:lnTo>
                  <a:pt x="131984" y="135349"/>
                </a:lnTo>
                <a:close/>
              </a:path>
              <a:path w="273684" h="245110">
                <a:moveTo>
                  <a:pt x="245699" y="104139"/>
                </a:moveTo>
                <a:lnTo>
                  <a:pt x="202660" y="104139"/>
                </a:lnTo>
                <a:lnTo>
                  <a:pt x="226340" y="104608"/>
                </a:lnTo>
                <a:lnTo>
                  <a:pt x="242379" y="104705"/>
                </a:lnTo>
                <a:lnTo>
                  <a:pt x="243839" y="104629"/>
                </a:lnTo>
                <a:lnTo>
                  <a:pt x="244868" y="104490"/>
                </a:lnTo>
                <a:lnTo>
                  <a:pt x="245699" y="104139"/>
                </a:lnTo>
                <a:close/>
              </a:path>
            </a:pathLst>
          </a:custGeom>
          <a:solidFill>
            <a:srgbClr val="1F35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 txBox="1"/>
          <p:nvPr/>
        </p:nvSpPr>
        <p:spPr>
          <a:xfrm>
            <a:off x="877279" y="5343503"/>
            <a:ext cx="4391026" cy="1901417"/>
          </a:xfrm>
          <a:prstGeom prst="rect">
            <a:avLst/>
          </a:prstGeom>
        </p:spPr>
        <p:txBody>
          <a:bodyPr vert="horz" wrap="square" lIns="0" tIns="5714" rIns="0" bIns="0" rtlCol="0">
            <a:spAutoFit/>
          </a:bodyPr>
          <a:lstStyle/>
          <a:p>
            <a:pPr marL="12698" marR="5079">
              <a:lnSpc>
                <a:spcPct val="106000"/>
              </a:lnSpc>
              <a:spcBef>
                <a:spcPts val="45"/>
              </a:spcBef>
            </a:pPr>
            <a:r>
              <a:rPr sz="1300" spc="-40" dirty="0">
                <a:solidFill>
                  <a:srgbClr val="231F20"/>
                </a:solidFill>
                <a:latin typeface="Arial Black"/>
                <a:cs typeface="Arial Black"/>
              </a:rPr>
              <a:t>O </a:t>
            </a:r>
            <a:r>
              <a:rPr sz="1300" spc="-95" dirty="0">
                <a:solidFill>
                  <a:srgbClr val="231F20"/>
                </a:solidFill>
                <a:latin typeface="Arial Black"/>
                <a:cs typeface="Arial Black"/>
              </a:rPr>
              <a:t>coronavírus </a:t>
            </a:r>
            <a:r>
              <a:rPr sz="1300" spc="-90" dirty="0">
                <a:solidFill>
                  <a:srgbClr val="231F20"/>
                </a:solidFill>
                <a:latin typeface="Arial Black"/>
                <a:cs typeface="Arial Black"/>
              </a:rPr>
              <a:t>(Covid-19) </a:t>
            </a:r>
            <a:r>
              <a:rPr sz="1300" spc="-113" dirty="0">
                <a:solidFill>
                  <a:srgbClr val="231F20"/>
                </a:solidFill>
                <a:latin typeface="Arial Black"/>
                <a:cs typeface="Arial Black"/>
              </a:rPr>
              <a:t>é </a:t>
            </a:r>
            <a:r>
              <a:rPr sz="1300" b="1" spc="45" dirty="0">
                <a:solidFill>
                  <a:srgbClr val="F9A031"/>
                </a:solidFill>
                <a:latin typeface="Tahoma"/>
                <a:cs typeface="Tahoma"/>
              </a:rPr>
              <a:t>similar </a:t>
            </a:r>
            <a:r>
              <a:rPr sz="1300" b="1" spc="50" dirty="0">
                <a:solidFill>
                  <a:srgbClr val="F9A031"/>
                </a:solidFill>
                <a:latin typeface="Tahoma"/>
                <a:cs typeface="Tahoma"/>
              </a:rPr>
              <a:t>a </a:t>
            </a:r>
            <a:r>
              <a:rPr sz="1300" b="1" spc="70" dirty="0">
                <a:solidFill>
                  <a:srgbClr val="F9A031"/>
                </a:solidFill>
                <a:latin typeface="Tahoma"/>
                <a:cs typeface="Tahoma"/>
              </a:rPr>
              <a:t>uma </a:t>
            </a:r>
            <a:r>
              <a:rPr sz="1300" b="1" spc="30" dirty="0">
                <a:solidFill>
                  <a:srgbClr val="F9A031"/>
                </a:solidFill>
                <a:latin typeface="Tahoma"/>
                <a:cs typeface="Tahoma"/>
              </a:rPr>
              <a:t>gripe</a:t>
            </a:r>
            <a:r>
              <a:rPr sz="1300" spc="30" dirty="0">
                <a:solidFill>
                  <a:srgbClr val="231F20"/>
                </a:solidFill>
                <a:latin typeface="Arial"/>
                <a:cs typeface="Arial"/>
              </a:rPr>
              <a:t>.  </a:t>
            </a:r>
            <a:r>
              <a:rPr sz="1300" spc="-95" dirty="0">
                <a:solidFill>
                  <a:srgbClr val="231F20"/>
                </a:solidFill>
                <a:latin typeface="Arial Black"/>
                <a:cs typeface="Arial Black"/>
              </a:rPr>
              <a:t>Geralmente </a:t>
            </a:r>
            <a:r>
              <a:rPr sz="1300" spc="-113" dirty="0">
                <a:solidFill>
                  <a:srgbClr val="231F20"/>
                </a:solidFill>
                <a:latin typeface="Arial Black"/>
                <a:cs typeface="Arial Black"/>
              </a:rPr>
              <a:t>é </a:t>
            </a:r>
            <a:r>
              <a:rPr sz="1300" spc="-75" dirty="0">
                <a:solidFill>
                  <a:srgbClr val="231F20"/>
                </a:solidFill>
                <a:latin typeface="Arial Black"/>
                <a:cs typeface="Arial Black"/>
              </a:rPr>
              <a:t>uma </a:t>
            </a:r>
            <a:r>
              <a:rPr sz="1300" spc="-100" dirty="0">
                <a:solidFill>
                  <a:srgbClr val="231F20"/>
                </a:solidFill>
                <a:latin typeface="Arial Black"/>
                <a:cs typeface="Arial Black"/>
              </a:rPr>
              <a:t>doença </a:t>
            </a:r>
            <a:r>
              <a:rPr sz="1300" spc="-110" dirty="0">
                <a:solidFill>
                  <a:srgbClr val="231F20"/>
                </a:solidFill>
                <a:latin typeface="Arial Black"/>
                <a:cs typeface="Arial Black"/>
              </a:rPr>
              <a:t>leve </a:t>
            </a:r>
            <a:r>
              <a:rPr sz="1300" spc="-120" dirty="0">
                <a:solidFill>
                  <a:srgbClr val="231F20"/>
                </a:solidFill>
                <a:latin typeface="Arial Black"/>
                <a:cs typeface="Arial Black"/>
              </a:rPr>
              <a:t>a </a:t>
            </a:r>
            <a:r>
              <a:rPr sz="1300" spc="-80" dirty="0">
                <a:solidFill>
                  <a:srgbClr val="231F20"/>
                </a:solidFill>
                <a:latin typeface="Arial Black"/>
                <a:cs typeface="Arial Black"/>
              </a:rPr>
              <a:t>moderada, </a:t>
            </a:r>
            <a:r>
              <a:rPr sz="1300" spc="-110" dirty="0">
                <a:solidFill>
                  <a:srgbClr val="231F20"/>
                </a:solidFill>
                <a:latin typeface="Arial Black"/>
                <a:cs typeface="Arial Black"/>
              </a:rPr>
              <a:t>mas </a:t>
            </a:r>
            <a:r>
              <a:rPr sz="1300" spc="-105" dirty="0">
                <a:solidFill>
                  <a:srgbClr val="231F20"/>
                </a:solidFill>
                <a:latin typeface="Arial Black"/>
                <a:cs typeface="Arial Black"/>
              </a:rPr>
              <a:t>alguns  </a:t>
            </a:r>
            <a:r>
              <a:rPr sz="1300" spc="-145" dirty="0">
                <a:solidFill>
                  <a:srgbClr val="231F20"/>
                </a:solidFill>
                <a:latin typeface="Arial Black"/>
                <a:cs typeface="Arial Black"/>
              </a:rPr>
              <a:t>casos </a:t>
            </a:r>
            <a:r>
              <a:rPr sz="1300" spc="-65" dirty="0">
                <a:solidFill>
                  <a:srgbClr val="231F20"/>
                </a:solidFill>
                <a:latin typeface="Arial Black"/>
                <a:cs typeface="Arial Black"/>
              </a:rPr>
              <a:t>podem </a:t>
            </a:r>
            <a:r>
              <a:rPr sz="1300" spc="-110" dirty="0">
                <a:solidFill>
                  <a:srgbClr val="231F20"/>
                </a:solidFill>
                <a:latin typeface="Arial Black"/>
                <a:cs typeface="Arial Black"/>
              </a:rPr>
              <a:t>ﬁcar </a:t>
            </a:r>
            <a:r>
              <a:rPr sz="1300" spc="-105" dirty="0">
                <a:solidFill>
                  <a:srgbClr val="231F20"/>
                </a:solidFill>
                <a:latin typeface="Arial Black"/>
                <a:cs typeface="Arial Black"/>
              </a:rPr>
              <a:t>graves. </a:t>
            </a:r>
            <a:r>
              <a:rPr sz="1300" spc="-95" dirty="0">
                <a:solidFill>
                  <a:srgbClr val="231F20"/>
                </a:solidFill>
                <a:latin typeface="Arial Black"/>
                <a:cs typeface="Arial Black"/>
              </a:rPr>
              <a:t>Os </a:t>
            </a:r>
            <a:r>
              <a:rPr sz="1300" spc="-100" dirty="0">
                <a:solidFill>
                  <a:srgbClr val="231F20"/>
                </a:solidFill>
                <a:latin typeface="Arial Black"/>
                <a:cs typeface="Arial Black"/>
              </a:rPr>
              <a:t>sintomas </a:t>
            </a:r>
            <a:r>
              <a:rPr sz="1300" spc="-110" dirty="0">
                <a:solidFill>
                  <a:srgbClr val="231F20"/>
                </a:solidFill>
                <a:latin typeface="Arial Black"/>
                <a:cs typeface="Arial Black"/>
              </a:rPr>
              <a:t>mais </a:t>
            </a:r>
            <a:r>
              <a:rPr sz="1300" spc="-100" dirty="0">
                <a:solidFill>
                  <a:srgbClr val="231F20"/>
                </a:solidFill>
                <a:latin typeface="Arial Black"/>
                <a:cs typeface="Arial Black"/>
              </a:rPr>
              <a:t>comuns</a:t>
            </a:r>
            <a:r>
              <a:rPr sz="1300" spc="20" dirty="0">
                <a:solidFill>
                  <a:srgbClr val="231F20"/>
                </a:solidFill>
                <a:latin typeface="Arial Black"/>
                <a:cs typeface="Arial Black"/>
              </a:rPr>
              <a:t> </a:t>
            </a:r>
            <a:r>
              <a:rPr sz="1300" spc="-105" dirty="0">
                <a:solidFill>
                  <a:srgbClr val="231F20"/>
                </a:solidFill>
                <a:latin typeface="Arial Black"/>
                <a:cs typeface="Arial Black"/>
              </a:rPr>
              <a:t>são:</a:t>
            </a:r>
            <a:endParaRPr sz="1300">
              <a:latin typeface="Arial Black"/>
              <a:cs typeface="Arial Black"/>
            </a:endParaRPr>
          </a:p>
          <a:p>
            <a:pPr marL="374592" marR="3570055">
              <a:lnSpc>
                <a:spcPct val="184700"/>
              </a:lnSpc>
              <a:spcBef>
                <a:spcPts val="195"/>
              </a:spcBef>
            </a:pPr>
            <a:r>
              <a:rPr sz="1200" b="1" spc="5" dirty="0">
                <a:latin typeface="Tahoma"/>
                <a:cs typeface="Tahoma"/>
              </a:rPr>
              <a:t>Febre  </a:t>
            </a:r>
            <a:r>
              <a:rPr sz="1200" b="1" spc="-11" dirty="0">
                <a:latin typeface="Tahoma"/>
                <a:cs typeface="Tahoma"/>
              </a:rPr>
              <a:t>Tosse</a:t>
            </a:r>
            <a:endParaRPr sz="1200">
              <a:latin typeface="Tahoma"/>
              <a:cs typeface="Tahoma"/>
            </a:endParaRPr>
          </a:p>
          <a:p>
            <a:pPr marL="374592">
              <a:spcBef>
                <a:spcPts val="1220"/>
              </a:spcBef>
            </a:pPr>
            <a:r>
              <a:rPr sz="1200" b="1" spc="11" dirty="0">
                <a:latin typeface="Tahoma"/>
                <a:cs typeface="Tahoma"/>
              </a:rPr>
              <a:t>Diﬁculdade </a:t>
            </a:r>
            <a:r>
              <a:rPr sz="1200" b="1" spc="20" dirty="0">
                <a:latin typeface="Tahoma"/>
                <a:cs typeface="Tahoma"/>
              </a:rPr>
              <a:t>para</a:t>
            </a:r>
            <a:r>
              <a:rPr sz="1200" b="1" spc="-85" dirty="0">
                <a:latin typeface="Tahoma"/>
                <a:cs typeface="Tahoma"/>
              </a:rPr>
              <a:t> </a:t>
            </a:r>
            <a:r>
              <a:rPr sz="1200" b="1" spc="11" dirty="0">
                <a:latin typeface="Tahoma"/>
                <a:cs typeface="Tahoma"/>
              </a:rPr>
              <a:t>respirar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68" name="object 68"/>
          <p:cNvSpPr/>
          <p:nvPr/>
        </p:nvSpPr>
        <p:spPr>
          <a:xfrm>
            <a:off x="378905" y="7044214"/>
            <a:ext cx="5607685" cy="1111250"/>
          </a:xfrm>
          <a:custGeom>
            <a:avLst/>
            <a:gdLst/>
            <a:ahLst/>
            <a:cxnLst/>
            <a:rect l="l" t="t" r="r" b="b"/>
            <a:pathLst>
              <a:path w="5607685" h="1111250">
                <a:moveTo>
                  <a:pt x="5585488" y="0"/>
                </a:moveTo>
                <a:lnTo>
                  <a:pt x="0" y="351090"/>
                </a:lnTo>
                <a:lnTo>
                  <a:pt x="0" y="1110684"/>
                </a:lnTo>
                <a:lnTo>
                  <a:pt x="5607517" y="1110684"/>
                </a:lnTo>
                <a:lnTo>
                  <a:pt x="5585488" y="0"/>
                </a:lnTo>
                <a:close/>
              </a:path>
            </a:pathLst>
          </a:custGeom>
          <a:solidFill>
            <a:srgbClr val="F9A0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176484" y="7454421"/>
            <a:ext cx="393700" cy="393700"/>
          </a:xfrm>
          <a:custGeom>
            <a:avLst/>
            <a:gdLst/>
            <a:ahLst/>
            <a:cxnLst/>
            <a:rect l="l" t="t" r="r" b="b"/>
            <a:pathLst>
              <a:path w="393700" h="393700">
                <a:moveTo>
                  <a:pt x="337769" y="0"/>
                </a:moveTo>
                <a:lnTo>
                  <a:pt x="55765" y="0"/>
                </a:lnTo>
                <a:lnTo>
                  <a:pt x="34059" y="4380"/>
                </a:lnTo>
                <a:lnTo>
                  <a:pt x="16333" y="16327"/>
                </a:lnTo>
                <a:lnTo>
                  <a:pt x="4382" y="34048"/>
                </a:lnTo>
                <a:lnTo>
                  <a:pt x="0" y="55753"/>
                </a:lnTo>
                <a:lnTo>
                  <a:pt x="0" y="337769"/>
                </a:lnTo>
                <a:lnTo>
                  <a:pt x="4382" y="359473"/>
                </a:lnTo>
                <a:lnTo>
                  <a:pt x="16333" y="377194"/>
                </a:lnTo>
                <a:lnTo>
                  <a:pt x="34059" y="389141"/>
                </a:lnTo>
                <a:lnTo>
                  <a:pt x="55765" y="393522"/>
                </a:lnTo>
                <a:lnTo>
                  <a:pt x="337769" y="393522"/>
                </a:lnTo>
                <a:lnTo>
                  <a:pt x="359475" y="389141"/>
                </a:lnTo>
                <a:lnTo>
                  <a:pt x="377201" y="377194"/>
                </a:lnTo>
                <a:lnTo>
                  <a:pt x="389152" y="359473"/>
                </a:lnTo>
                <a:lnTo>
                  <a:pt x="393534" y="337769"/>
                </a:lnTo>
                <a:lnTo>
                  <a:pt x="393534" y="55753"/>
                </a:lnTo>
                <a:lnTo>
                  <a:pt x="389152" y="34048"/>
                </a:lnTo>
                <a:lnTo>
                  <a:pt x="377201" y="16327"/>
                </a:lnTo>
                <a:lnTo>
                  <a:pt x="359475" y="4380"/>
                </a:lnTo>
                <a:lnTo>
                  <a:pt x="3377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639307" y="7454989"/>
            <a:ext cx="1558010" cy="393534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3447987" y="7571245"/>
            <a:ext cx="246405" cy="162064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3450438" y="7616444"/>
            <a:ext cx="189611" cy="114808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3470479" y="7640257"/>
            <a:ext cx="144589" cy="76479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3447993" y="7652370"/>
            <a:ext cx="247015" cy="93345"/>
          </a:xfrm>
          <a:custGeom>
            <a:avLst/>
            <a:gdLst/>
            <a:ahLst/>
            <a:cxnLst/>
            <a:rect l="l" t="t" r="r" b="b"/>
            <a:pathLst>
              <a:path w="247014" h="93345">
                <a:moveTo>
                  <a:pt x="225443" y="0"/>
                </a:moveTo>
                <a:lnTo>
                  <a:pt x="185744" y="3181"/>
                </a:lnTo>
                <a:lnTo>
                  <a:pt x="119987" y="17933"/>
                </a:lnTo>
                <a:lnTo>
                  <a:pt x="79781" y="33144"/>
                </a:lnTo>
                <a:lnTo>
                  <a:pt x="22478" y="64367"/>
                </a:lnTo>
                <a:lnTo>
                  <a:pt x="0" y="80941"/>
                </a:lnTo>
                <a:lnTo>
                  <a:pt x="0" y="93323"/>
                </a:lnTo>
                <a:lnTo>
                  <a:pt x="4390" y="89720"/>
                </a:lnTo>
                <a:lnTo>
                  <a:pt x="8074" y="87027"/>
                </a:lnTo>
                <a:lnTo>
                  <a:pt x="48035" y="65062"/>
                </a:lnTo>
                <a:lnTo>
                  <a:pt x="85175" y="50488"/>
                </a:lnTo>
                <a:lnTo>
                  <a:pt x="132503" y="38173"/>
                </a:lnTo>
                <a:lnTo>
                  <a:pt x="189788" y="31017"/>
                </a:lnTo>
                <a:lnTo>
                  <a:pt x="217220" y="30247"/>
                </a:lnTo>
                <a:lnTo>
                  <a:pt x="246405" y="30247"/>
                </a:lnTo>
                <a:lnTo>
                  <a:pt x="246405" y="16"/>
                </a:lnTo>
                <a:lnTo>
                  <a:pt x="225443" y="0"/>
                </a:lnTo>
                <a:close/>
              </a:path>
              <a:path w="247014" h="93345">
                <a:moveTo>
                  <a:pt x="246405" y="30247"/>
                </a:moveTo>
                <a:lnTo>
                  <a:pt x="217220" y="30247"/>
                </a:lnTo>
                <a:lnTo>
                  <a:pt x="231594" y="30486"/>
                </a:lnTo>
                <a:lnTo>
                  <a:pt x="246405" y="31182"/>
                </a:lnTo>
                <a:lnTo>
                  <a:pt x="246405" y="302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3447999" y="7682637"/>
            <a:ext cx="246392" cy="63055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717881" y="7557368"/>
            <a:ext cx="400102" cy="188483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3717881" y="7571161"/>
            <a:ext cx="400102" cy="174689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979375" y="7626019"/>
            <a:ext cx="0" cy="120014"/>
          </a:xfrm>
          <a:custGeom>
            <a:avLst/>
            <a:gdLst/>
            <a:ahLst/>
            <a:cxnLst/>
            <a:rect l="l" t="t" r="r" b="b"/>
            <a:pathLst>
              <a:path h="120015">
                <a:moveTo>
                  <a:pt x="0" y="0"/>
                </a:moveTo>
                <a:lnTo>
                  <a:pt x="0" y="119710"/>
                </a:lnTo>
              </a:path>
            </a:pathLst>
          </a:custGeom>
          <a:ln w="3175">
            <a:solidFill>
              <a:srgbClr val="1C1E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199679" y="7658163"/>
            <a:ext cx="347141" cy="160528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214859" y="7483670"/>
            <a:ext cx="316773" cy="155624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Retângulo de cantos arredondados 88"/>
          <p:cNvSpPr/>
          <p:nvPr/>
        </p:nvSpPr>
        <p:spPr>
          <a:xfrm>
            <a:off x="4326909" y="7448824"/>
            <a:ext cx="484116" cy="38094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3" rIns="91426" bIns="45713" rtlCol="0" anchor="ctr"/>
          <a:lstStyle/>
          <a:p>
            <a:pPr algn="ctr"/>
            <a:endParaRPr lang="pt-BR"/>
          </a:p>
        </p:txBody>
      </p:sp>
      <p:pic>
        <p:nvPicPr>
          <p:cNvPr id="90" name="Imagem 89"/>
          <p:cNvPicPr>
            <a:picLocks noChangeAspect="1"/>
          </p:cNvPicPr>
          <p:nvPr/>
        </p:nvPicPr>
        <p:blipFill rotWithShape="1"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05" r="26836"/>
          <a:stretch/>
        </p:blipFill>
        <p:spPr>
          <a:xfrm>
            <a:off x="4326909" y="7415156"/>
            <a:ext cx="464762" cy="4482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6247" y="918567"/>
            <a:ext cx="4291737" cy="550790"/>
          </a:xfrm>
          <a:prstGeom prst="rect">
            <a:avLst/>
          </a:prstGeom>
        </p:spPr>
        <p:txBody>
          <a:bodyPr vert="horz" wrap="square" lIns="0" tIns="12063" rIns="0" bIns="0" rtlCol="0">
            <a:spAutoFit/>
          </a:bodyPr>
          <a:lstStyle/>
          <a:p>
            <a:pPr marL="12698">
              <a:lnSpc>
                <a:spcPts val="2144"/>
              </a:lnSpc>
              <a:spcBef>
                <a:spcPts val="95"/>
              </a:spcBef>
            </a:pPr>
            <a:r>
              <a:rPr spc="-165" dirty="0"/>
              <a:t>Já </a:t>
            </a:r>
            <a:r>
              <a:rPr spc="-130" dirty="0"/>
              <a:t>existe</a:t>
            </a:r>
            <a:r>
              <a:rPr spc="-160" dirty="0"/>
              <a:t> </a:t>
            </a:r>
            <a:r>
              <a:rPr spc="-60" dirty="0"/>
              <a:t>tratamento</a:t>
            </a:r>
          </a:p>
          <a:p>
            <a:pPr marL="12698">
              <a:lnSpc>
                <a:spcPts val="2144"/>
              </a:lnSpc>
            </a:pPr>
            <a:r>
              <a:rPr spc="-85" dirty="0"/>
              <a:t>contra </a:t>
            </a:r>
            <a:r>
              <a:rPr spc="-40" dirty="0"/>
              <a:t>o </a:t>
            </a:r>
            <a:r>
              <a:rPr spc="-75" dirty="0"/>
              <a:t>coronavírus</a:t>
            </a:r>
            <a:r>
              <a:rPr spc="-355" dirty="0"/>
              <a:t> </a:t>
            </a:r>
            <a:r>
              <a:rPr spc="-60" dirty="0"/>
              <a:t>(Covid-19)?</a:t>
            </a:r>
          </a:p>
        </p:txBody>
      </p:sp>
      <p:sp>
        <p:nvSpPr>
          <p:cNvPr id="3" name="object 3"/>
          <p:cNvSpPr/>
          <p:nvPr/>
        </p:nvSpPr>
        <p:spPr>
          <a:xfrm>
            <a:off x="1042886" y="1600200"/>
            <a:ext cx="4124325" cy="0"/>
          </a:xfrm>
          <a:custGeom>
            <a:avLst/>
            <a:gdLst/>
            <a:ahLst/>
            <a:cxnLst/>
            <a:rect l="l" t="t" r="r" b="b"/>
            <a:pathLst>
              <a:path w="4124325">
                <a:moveTo>
                  <a:pt x="0" y="0"/>
                </a:moveTo>
                <a:lnTo>
                  <a:pt x="4124286" y="0"/>
                </a:lnTo>
              </a:path>
            </a:pathLst>
          </a:custGeom>
          <a:ln w="53352">
            <a:solidFill>
              <a:srgbClr val="F9A0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72704" y="4631804"/>
            <a:ext cx="3323816" cy="1063751"/>
          </a:xfrm>
          <a:prstGeom prst="rect">
            <a:avLst/>
          </a:prstGeom>
        </p:spPr>
        <p:txBody>
          <a:bodyPr vert="horz" wrap="square" lIns="0" tIns="12063" rIns="0" bIns="0" rtlCol="0">
            <a:spAutoFit/>
          </a:bodyPr>
          <a:lstStyle/>
          <a:p>
            <a:pPr marL="12698">
              <a:lnSpc>
                <a:spcPts val="2144"/>
              </a:lnSpc>
              <a:spcBef>
                <a:spcPts val="95"/>
              </a:spcBef>
            </a:pPr>
            <a:r>
              <a:rPr sz="2000" spc="-90" dirty="0">
                <a:solidFill>
                  <a:srgbClr val="143318"/>
                </a:solidFill>
                <a:latin typeface="Arial Black"/>
                <a:cs typeface="Arial Black"/>
              </a:rPr>
              <a:t>Vou </a:t>
            </a:r>
            <a:r>
              <a:rPr sz="2000" spc="-55" dirty="0">
                <a:solidFill>
                  <a:srgbClr val="143318"/>
                </a:solidFill>
                <a:latin typeface="Arial Black"/>
                <a:cs typeface="Arial Black"/>
              </a:rPr>
              <a:t>viajar</a:t>
            </a:r>
            <a:r>
              <a:rPr sz="2000" spc="-240" dirty="0">
                <a:solidFill>
                  <a:srgbClr val="143318"/>
                </a:solidFill>
                <a:latin typeface="Arial Black"/>
                <a:cs typeface="Arial Black"/>
              </a:rPr>
              <a:t> </a:t>
            </a:r>
            <a:r>
              <a:rPr sz="2000" spc="-75" dirty="0">
                <a:solidFill>
                  <a:srgbClr val="143318"/>
                </a:solidFill>
                <a:latin typeface="Arial Black"/>
                <a:cs typeface="Arial Black"/>
              </a:rPr>
              <a:t>para</a:t>
            </a:r>
            <a:endParaRPr sz="2000" dirty="0">
              <a:latin typeface="Arial Black"/>
              <a:cs typeface="Arial Black"/>
            </a:endParaRPr>
          </a:p>
          <a:p>
            <a:pPr marL="12698" marR="469828">
              <a:lnSpc>
                <a:spcPts val="1950"/>
              </a:lnSpc>
              <a:spcBef>
                <a:spcPts val="195"/>
              </a:spcBef>
            </a:pPr>
            <a:r>
              <a:rPr sz="2000" spc="-35" dirty="0">
                <a:solidFill>
                  <a:srgbClr val="143318"/>
                </a:solidFill>
                <a:latin typeface="Arial Black"/>
                <a:cs typeface="Arial Black"/>
              </a:rPr>
              <a:t>um </a:t>
            </a:r>
            <a:r>
              <a:rPr sz="2000" spc="-100" dirty="0">
                <a:solidFill>
                  <a:srgbClr val="143318"/>
                </a:solidFill>
                <a:latin typeface="Arial Black"/>
                <a:cs typeface="Arial Black"/>
              </a:rPr>
              <a:t>local com</a:t>
            </a:r>
            <a:r>
              <a:rPr sz="2000" spc="-405" dirty="0">
                <a:solidFill>
                  <a:srgbClr val="143318"/>
                </a:solidFill>
                <a:latin typeface="Arial Black"/>
                <a:cs typeface="Arial Black"/>
              </a:rPr>
              <a:t> </a:t>
            </a:r>
            <a:r>
              <a:rPr sz="2000" spc="-145" dirty="0">
                <a:solidFill>
                  <a:srgbClr val="143318"/>
                </a:solidFill>
                <a:latin typeface="Arial Black"/>
                <a:cs typeface="Arial Black"/>
              </a:rPr>
              <a:t>casos  </a:t>
            </a:r>
            <a:r>
              <a:rPr sz="2000" spc="-65" dirty="0">
                <a:solidFill>
                  <a:srgbClr val="143318"/>
                </a:solidFill>
                <a:latin typeface="Arial Black"/>
                <a:cs typeface="Arial Black"/>
              </a:rPr>
              <a:t>de</a:t>
            </a:r>
            <a:r>
              <a:rPr sz="2000" spc="-170" dirty="0">
                <a:solidFill>
                  <a:srgbClr val="143318"/>
                </a:solidFill>
                <a:latin typeface="Arial Black"/>
                <a:cs typeface="Arial Black"/>
              </a:rPr>
              <a:t> </a:t>
            </a:r>
            <a:r>
              <a:rPr sz="2000" spc="-75" dirty="0">
                <a:solidFill>
                  <a:srgbClr val="143318"/>
                </a:solidFill>
                <a:latin typeface="Arial Black"/>
                <a:cs typeface="Arial Black"/>
              </a:rPr>
              <a:t>coronavírus</a:t>
            </a:r>
            <a:endParaRPr sz="2000" dirty="0">
              <a:latin typeface="Arial Black"/>
              <a:cs typeface="Arial Black"/>
            </a:endParaRPr>
          </a:p>
          <a:p>
            <a:pPr marL="12698">
              <a:lnSpc>
                <a:spcPts val="1945"/>
              </a:lnSpc>
            </a:pPr>
            <a:r>
              <a:rPr sz="2000" spc="-55" dirty="0">
                <a:solidFill>
                  <a:srgbClr val="143318"/>
                </a:solidFill>
                <a:latin typeface="Arial Black"/>
                <a:cs typeface="Arial Black"/>
              </a:rPr>
              <a:t>(Covid-19). </a:t>
            </a:r>
            <a:r>
              <a:rPr sz="2000" spc="-45" dirty="0">
                <a:solidFill>
                  <a:srgbClr val="143318"/>
                </a:solidFill>
                <a:latin typeface="Arial Black"/>
                <a:cs typeface="Arial Black"/>
              </a:rPr>
              <a:t>O </a:t>
            </a:r>
            <a:r>
              <a:rPr sz="2000" spc="-60" dirty="0">
                <a:solidFill>
                  <a:srgbClr val="143318"/>
                </a:solidFill>
                <a:latin typeface="Arial Black"/>
                <a:cs typeface="Arial Black"/>
              </a:rPr>
              <a:t>que</a:t>
            </a:r>
            <a:r>
              <a:rPr sz="2000" spc="-415" dirty="0">
                <a:solidFill>
                  <a:srgbClr val="143318"/>
                </a:solidFill>
                <a:latin typeface="Arial Black"/>
                <a:cs typeface="Arial Black"/>
              </a:rPr>
              <a:t> </a:t>
            </a:r>
            <a:r>
              <a:rPr sz="2000" spc="-120" dirty="0">
                <a:solidFill>
                  <a:srgbClr val="143318"/>
                </a:solidFill>
                <a:latin typeface="Arial Black"/>
                <a:cs typeface="Arial Black"/>
              </a:rPr>
              <a:t>faço</a:t>
            </a:r>
            <a:r>
              <a:rPr sz="2000" spc="-120" dirty="0">
                <a:solidFill>
                  <a:srgbClr val="143318"/>
                </a:solidFill>
                <a:latin typeface="Arial Black"/>
                <a:cs typeface="Arial Black"/>
              </a:rPr>
              <a:t>?</a:t>
            </a:r>
            <a:endParaRPr sz="2000" dirty="0">
              <a:latin typeface="Arial Black"/>
              <a:cs typeface="Arial Black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79337" y="5769471"/>
            <a:ext cx="4124325" cy="0"/>
          </a:xfrm>
          <a:custGeom>
            <a:avLst/>
            <a:gdLst/>
            <a:ahLst/>
            <a:cxnLst/>
            <a:rect l="l" t="t" r="r" b="b"/>
            <a:pathLst>
              <a:path w="4124325">
                <a:moveTo>
                  <a:pt x="0" y="0"/>
                </a:moveTo>
                <a:lnTo>
                  <a:pt x="4124286" y="0"/>
                </a:lnTo>
              </a:path>
            </a:pathLst>
          </a:custGeom>
          <a:ln w="53352">
            <a:solidFill>
              <a:srgbClr val="F9A0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025515" y="1875039"/>
            <a:ext cx="3060700" cy="1490087"/>
          </a:xfrm>
          <a:prstGeom prst="rect">
            <a:avLst/>
          </a:prstGeom>
        </p:spPr>
        <p:txBody>
          <a:bodyPr vert="horz" wrap="square" lIns="0" tIns="5714" rIns="0" bIns="0" rtlCol="0">
            <a:spAutoFit/>
          </a:bodyPr>
          <a:lstStyle/>
          <a:p>
            <a:pPr marL="12698" marR="5079">
              <a:lnSpc>
                <a:spcPct val="106000"/>
              </a:lnSpc>
              <a:spcBef>
                <a:spcPts val="45"/>
              </a:spcBef>
            </a:pPr>
            <a:r>
              <a:rPr sz="1300" b="1" spc="-30" dirty="0">
                <a:solidFill>
                  <a:srgbClr val="F9A031"/>
                </a:solidFill>
                <a:latin typeface="Tahoma"/>
                <a:cs typeface="Tahoma"/>
              </a:rPr>
              <a:t>SIM. </a:t>
            </a:r>
            <a:r>
              <a:rPr sz="1300" spc="30" dirty="0">
                <a:solidFill>
                  <a:srgbClr val="231F20"/>
                </a:solidFill>
                <a:latin typeface="Arial"/>
                <a:cs typeface="Arial"/>
              </a:rPr>
              <a:t>O </a:t>
            </a:r>
            <a:r>
              <a:rPr sz="1300" spc="75" dirty="0">
                <a:solidFill>
                  <a:srgbClr val="231F20"/>
                </a:solidFill>
                <a:latin typeface="Arial"/>
                <a:cs typeface="Arial"/>
              </a:rPr>
              <a:t>tratamento </a:t>
            </a:r>
            <a:r>
              <a:rPr sz="1300" spc="40" dirty="0">
                <a:solidFill>
                  <a:srgbClr val="231F20"/>
                </a:solidFill>
                <a:latin typeface="Arial"/>
                <a:cs typeface="Arial"/>
              </a:rPr>
              <a:t>evita </a:t>
            </a:r>
            <a:r>
              <a:rPr sz="1300" spc="80" dirty="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sz="1300" spc="-2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55" dirty="0">
                <a:solidFill>
                  <a:srgbClr val="231F20"/>
                </a:solidFill>
                <a:latin typeface="Arial"/>
                <a:cs typeface="Arial"/>
              </a:rPr>
              <a:t>agravamento  da </a:t>
            </a:r>
            <a:r>
              <a:rPr sz="1300" spc="50" dirty="0">
                <a:solidFill>
                  <a:srgbClr val="231F20"/>
                </a:solidFill>
                <a:latin typeface="Arial"/>
                <a:cs typeface="Arial"/>
              </a:rPr>
              <a:t>doença </a:t>
            </a:r>
            <a:r>
              <a:rPr sz="1300" spc="25" dirty="0">
                <a:solidFill>
                  <a:srgbClr val="231F20"/>
                </a:solidFill>
                <a:latin typeface="Arial"/>
                <a:cs typeface="Arial"/>
              </a:rPr>
              <a:t>e </a:t>
            </a:r>
            <a:r>
              <a:rPr sz="1300" spc="55" dirty="0">
                <a:solidFill>
                  <a:srgbClr val="231F20"/>
                </a:solidFill>
                <a:latin typeface="Arial"/>
                <a:cs typeface="Arial"/>
              </a:rPr>
              <a:t>reduz </a:t>
            </a:r>
            <a:r>
              <a:rPr sz="1300" spc="80" dirty="0">
                <a:solidFill>
                  <a:srgbClr val="231F20"/>
                </a:solidFill>
                <a:latin typeface="Arial"/>
                <a:cs typeface="Arial"/>
              </a:rPr>
              <a:t>o </a:t>
            </a:r>
            <a:r>
              <a:rPr sz="1300" spc="60" dirty="0">
                <a:solidFill>
                  <a:srgbClr val="231F20"/>
                </a:solidFill>
                <a:latin typeface="Arial"/>
                <a:cs typeface="Arial"/>
              </a:rPr>
              <a:t>desconforto. </a:t>
            </a:r>
            <a:r>
              <a:rPr sz="1300" spc="75" dirty="0">
                <a:solidFill>
                  <a:srgbClr val="231F20"/>
                </a:solidFill>
                <a:latin typeface="Arial"/>
                <a:cs typeface="Arial"/>
              </a:rPr>
              <a:t>No  </a:t>
            </a:r>
            <a:r>
              <a:rPr sz="1300" spc="55" dirty="0">
                <a:solidFill>
                  <a:srgbClr val="231F20"/>
                </a:solidFill>
                <a:latin typeface="Arial"/>
                <a:cs typeface="Arial"/>
              </a:rPr>
              <a:t>entanto, </a:t>
            </a:r>
            <a:r>
              <a:rPr sz="1300" spc="65" dirty="0">
                <a:solidFill>
                  <a:srgbClr val="231F20"/>
                </a:solidFill>
                <a:latin typeface="Arial"/>
                <a:cs typeface="Arial"/>
              </a:rPr>
              <a:t>não </a:t>
            </a:r>
            <a:r>
              <a:rPr sz="1300" spc="55" dirty="0">
                <a:solidFill>
                  <a:srgbClr val="231F20"/>
                </a:solidFill>
                <a:latin typeface="Arial"/>
                <a:cs typeface="Arial"/>
              </a:rPr>
              <a:t>há </a:t>
            </a:r>
            <a:r>
              <a:rPr sz="1300" spc="125" dirty="0">
                <a:solidFill>
                  <a:srgbClr val="231F20"/>
                </a:solidFill>
                <a:latin typeface="Arial"/>
                <a:cs typeface="Arial"/>
              </a:rPr>
              <a:t>um </a:t>
            </a:r>
            <a:r>
              <a:rPr sz="1300" spc="65" dirty="0">
                <a:solidFill>
                  <a:srgbClr val="231F20"/>
                </a:solidFill>
                <a:latin typeface="Arial"/>
                <a:cs typeface="Arial"/>
              </a:rPr>
              <a:t>medicamento </a:t>
            </a:r>
            <a:r>
              <a:rPr sz="1300" spc="60" dirty="0">
                <a:solidFill>
                  <a:srgbClr val="231F20"/>
                </a:solidFill>
                <a:latin typeface="Arial"/>
                <a:cs typeface="Arial"/>
              </a:rPr>
              <a:t>para  </a:t>
            </a:r>
            <a:r>
              <a:rPr sz="1300" spc="75" dirty="0">
                <a:solidFill>
                  <a:srgbClr val="231F20"/>
                </a:solidFill>
                <a:latin typeface="Arial"/>
                <a:cs typeface="Arial"/>
              </a:rPr>
              <a:t>matar </a:t>
            </a:r>
            <a:r>
              <a:rPr sz="1300" spc="80" dirty="0">
                <a:solidFill>
                  <a:srgbClr val="231F20"/>
                </a:solidFill>
                <a:latin typeface="Arial"/>
                <a:cs typeface="Arial"/>
              </a:rPr>
              <a:t>o </a:t>
            </a:r>
            <a:r>
              <a:rPr sz="1300" spc="30" dirty="0">
                <a:solidFill>
                  <a:srgbClr val="231F20"/>
                </a:solidFill>
                <a:latin typeface="Arial"/>
                <a:cs typeface="Arial"/>
              </a:rPr>
              <a:t>vírus. </a:t>
            </a:r>
            <a:r>
              <a:rPr sz="1300" spc="-120" dirty="0">
                <a:solidFill>
                  <a:srgbClr val="231F20"/>
                </a:solidFill>
                <a:latin typeface="Arial"/>
                <a:cs typeface="Arial"/>
              </a:rPr>
              <a:t>E </a:t>
            </a:r>
            <a:r>
              <a:rPr sz="1300" spc="20" dirty="0">
                <a:solidFill>
                  <a:srgbClr val="231F20"/>
                </a:solidFill>
                <a:latin typeface="Arial"/>
                <a:cs typeface="Arial"/>
              </a:rPr>
              <a:t>a </a:t>
            </a:r>
            <a:r>
              <a:rPr sz="1300" spc="55" dirty="0">
                <a:solidFill>
                  <a:srgbClr val="231F20"/>
                </a:solidFill>
                <a:latin typeface="Arial"/>
                <a:cs typeface="Arial"/>
              </a:rPr>
              <a:t>grande </a:t>
            </a:r>
            <a:r>
              <a:rPr sz="1300" spc="65" dirty="0">
                <a:solidFill>
                  <a:srgbClr val="231F20"/>
                </a:solidFill>
                <a:latin typeface="Arial"/>
                <a:cs typeface="Arial"/>
              </a:rPr>
              <a:t>maioria </a:t>
            </a:r>
            <a:r>
              <a:rPr sz="1300" spc="55" dirty="0">
                <a:solidFill>
                  <a:srgbClr val="231F20"/>
                </a:solidFill>
                <a:latin typeface="Arial"/>
                <a:cs typeface="Arial"/>
              </a:rPr>
              <a:t>dos  </a:t>
            </a:r>
            <a:r>
              <a:rPr sz="1300" dirty="0">
                <a:solidFill>
                  <a:srgbClr val="231F20"/>
                </a:solidFill>
                <a:latin typeface="Arial"/>
                <a:cs typeface="Arial"/>
              </a:rPr>
              <a:t>casos, </a:t>
            </a:r>
            <a:r>
              <a:rPr sz="1300" spc="70" dirty="0">
                <a:solidFill>
                  <a:srgbClr val="231F20"/>
                </a:solidFill>
                <a:latin typeface="Arial"/>
                <a:cs typeface="Arial"/>
              </a:rPr>
              <a:t>como </a:t>
            </a:r>
            <a:r>
              <a:rPr sz="1300" spc="35" dirty="0">
                <a:solidFill>
                  <a:srgbClr val="231F20"/>
                </a:solidFill>
                <a:latin typeface="Arial"/>
                <a:cs typeface="Arial"/>
              </a:rPr>
              <a:t>acontece </a:t>
            </a:r>
            <a:r>
              <a:rPr sz="1300" spc="70" dirty="0">
                <a:solidFill>
                  <a:srgbClr val="231F20"/>
                </a:solidFill>
                <a:latin typeface="Arial"/>
                <a:cs typeface="Arial"/>
              </a:rPr>
              <a:t>com </a:t>
            </a:r>
            <a:r>
              <a:rPr sz="1300" dirty="0">
                <a:solidFill>
                  <a:srgbClr val="231F20"/>
                </a:solidFill>
                <a:latin typeface="Arial"/>
                <a:cs typeface="Arial"/>
              </a:rPr>
              <a:t>as </a:t>
            </a:r>
            <a:r>
              <a:rPr sz="1300" spc="35" dirty="0">
                <a:solidFill>
                  <a:srgbClr val="231F20"/>
                </a:solidFill>
                <a:latin typeface="Arial"/>
                <a:cs typeface="Arial"/>
              </a:rPr>
              <a:t>gripes,  </a:t>
            </a:r>
            <a:r>
              <a:rPr sz="1300" spc="25" dirty="0">
                <a:solidFill>
                  <a:srgbClr val="231F20"/>
                </a:solidFill>
                <a:latin typeface="Arial"/>
                <a:cs typeface="Arial"/>
              </a:rPr>
              <a:t>são </a:t>
            </a:r>
            <a:r>
              <a:rPr sz="1300" spc="45" dirty="0">
                <a:solidFill>
                  <a:srgbClr val="231F20"/>
                </a:solidFill>
                <a:latin typeface="Arial"/>
                <a:cs typeface="Arial"/>
              </a:rPr>
              <a:t>curados</a:t>
            </a:r>
            <a:r>
              <a:rPr sz="13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30" dirty="0">
                <a:solidFill>
                  <a:srgbClr val="231F20"/>
                </a:solidFill>
                <a:latin typeface="Arial"/>
                <a:cs typeface="Arial"/>
              </a:rPr>
              <a:t>sozinhos</a:t>
            </a:r>
            <a:r>
              <a:rPr sz="1300" spc="30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endParaRPr sz="13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78905" y="1766822"/>
            <a:ext cx="1393825" cy="1647825"/>
          </a:xfrm>
          <a:custGeom>
            <a:avLst/>
            <a:gdLst/>
            <a:ahLst/>
            <a:cxnLst/>
            <a:rect l="l" t="t" r="r" b="b"/>
            <a:pathLst>
              <a:path w="1393825" h="1647825">
                <a:moveTo>
                  <a:pt x="569956" y="0"/>
                </a:moveTo>
                <a:lnTo>
                  <a:pt x="521553" y="1398"/>
                </a:lnTo>
                <a:lnTo>
                  <a:pt x="473886" y="5542"/>
                </a:lnTo>
                <a:lnTo>
                  <a:pt x="427033" y="12353"/>
                </a:lnTo>
                <a:lnTo>
                  <a:pt x="381071" y="21755"/>
                </a:lnTo>
                <a:lnTo>
                  <a:pt x="336078" y="33671"/>
                </a:lnTo>
                <a:lnTo>
                  <a:pt x="292130" y="48023"/>
                </a:lnTo>
                <a:lnTo>
                  <a:pt x="249306" y="64734"/>
                </a:lnTo>
                <a:lnTo>
                  <a:pt x="207681" y="83727"/>
                </a:lnTo>
                <a:lnTo>
                  <a:pt x="167334" y="104924"/>
                </a:lnTo>
                <a:lnTo>
                  <a:pt x="128342" y="128248"/>
                </a:lnTo>
                <a:lnTo>
                  <a:pt x="90782" y="153622"/>
                </a:lnTo>
                <a:lnTo>
                  <a:pt x="54730" y="180969"/>
                </a:lnTo>
                <a:lnTo>
                  <a:pt x="20266" y="210211"/>
                </a:lnTo>
                <a:lnTo>
                  <a:pt x="0" y="229401"/>
                </a:lnTo>
                <a:lnTo>
                  <a:pt x="0" y="1418097"/>
                </a:lnTo>
                <a:lnTo>
                  <a:pt x="54730" y="1466529"/>
                </a:lnTo>
                <a:lnTo>
                  <a:pt x="90782" y="1493875"/>
                </a:lnTo>
                <a:lnTo>
                  <a:pt x="128342" y="1519249"/>
                </a:lnTo>
                <a:lnTo>
                  <a:pt x="167334" y="1542573"/>
                </a:lnTo>
                <a:lnTo>
                  <a:pt x="207681" y="1563769"/>
                </a:lnTo>
                <a:lnTo>
                  <a:pt x="249306" y="1582761"/>
                </a:lnTo>
                <a:lnTo>
                  <a:pt x="292130" y="1599472"/>
                </a:lnTo>
                <a:lnTo>
                  <a:pt x="336078" y="1613824"/>
                </a:lnTo>
                <a:lnTo>
                  <a:pt x="381071" y="1625739"/>
                </a:lnTo>
                <a:lnTo>
                  <a:pt x="427033" y="1635141"/>
                </a:lnTo>
                <a:lnTo>
                  <a:pt x="473886" y="1641952"/>
                </a:lnTo>
                <a:lnTo>
                  <a:pt x="521553" y="1646096"/>
                </a:lnTo>
                <a:lnTo>
                  <a:pt x="569956" y="1647494"/>
                </a:lnTo>
                <a:lnTo>
                  <a:pt x="618358" y="1646096"/>
                </a:lnTo>
                <a:lnTo>
                  <a:pt x="666022" y="1641952"/>
                </a:lnTo>
                <a:lnTo>
                  <a:pt x="712873" y="1635141"/>
                </a:lnTo>
                <a:lnTo>
                  <a:pt x="758833" y="1625739"/>
                </a:lnTo>
                <a:lnTo>
                  <a:pt x="803825" y="1613824"/>
                </a:lnTo>
                <a:lnTo>
                  <a:pt x="847771" y="1599472"/>
                </a:lnTo>
                <a:lnTo>
                  <a:pt x="890595" y="1582761"/>
                </a:lnTo>
                <a:lnTo>
                  <a:pt x="932218" y="1563769"/>
                </a:lnTo>
                <a:lnTo>
                  <a:pt x="972564" y="1542573"/>
                </a:lnTo>
                <a:lnTo>
                  <a:pt x="1011556" y="1519249"/>
                </a:lnTo>
                <a:lnTo>
                  <a:pt x="1049116" y="1493875"/>
                </a:lnTo>
                <a:lnTo>
                  <a:pt x="1085167" y="1466529"/>
                </a:lnTo>
                <a:lnTo>
                  <a:pt x="1119631" y="1437287"/>
                </a:lnTo>
                <a:lnTo>
                  <a:pt x="1152432" y="1406228"/>
                </a:lnTo>
                <a:lnTo>
                  <a:pt x="1183493" y="1373427"/>
                </a:lnTo>
                <a:lnTo>
                  <a:pt x="1212735" y="1338963"/>
                </a:lnTo>
                <a:lnTo>
                  <a:pt x="1240081" y="1302912"/>
                </a:lnTo>
                <a:lnTo>
                  <a:pt x="1265455" y="1265352"/>
                </a:lnTo>
                <a:lnTo>
                  <a:pt x="1288780" y="1226360"/>
                </a:lnTo>
                <a:lnTo>
                  <a:pt x="1309977" y="1186014"/>
                </a:lnTo>
                <a:lnTo>
                  <a:pt x="1328969" y="1144390"/>
                </a:lnTo>
                <a:lnTo>
                  <a:pt x="1345680" y="1101567"/>
                </a:lnTo>
                <a:lnTo>
                  <a:pt x="1360032" y="1057620"/>
                </a:lnTo>
                <a:lnTo>
                  <a:pt x="1371948" y="1012627"/>
                </a:lnTo>
                <a:lnTo>
                  <a:pt x="1381350" y="966667"/>
                </a:lnTo>
                <a:lnTo>
                  <a:pt x="1388162" y="919815"/>
                </a:lnTo>
                <a:lnTo>
                  <a:pt x="1392305" y="872149"/>
                </a:lnTo>
                <a:lnTo>
                  <a:pt x="1393704" y="823747"/>
                </a:lnTo>
                <a:lnTo>
                  <a:pt x="1392305" y="775346"/>
                </a:lnTo>
                <a:lnTo>
                  <a:pt x="1388162" y="727681"/>
                </a:lnTo>
                <a:lnTo>
                  <a:pt x="1381350" y="680830"/>
                </a:lnTo>
                <a:lnTo>
                  <a:pt x="1371948" y="634870"/>
                </a:lnTo>
                <a:lnTo>
                  <a:pt x="1360032" y="589879"/>
                </a:lnTo>
                <a:lnTo>
                  <a:pt x="1345680" y="545932"/>
                </a:lnTo>
                <a:lnTo>
                  <a:pt x="1328969" y="503109"/>
                </a:lnTo>
                <a:lnTo>
                  <a:pt x="1309977" y="461485"/>
                </a:lnTo>
                <a:lnTo>
                  <a:pt x="1288780" y="421139"/>
                </a:lnTo>
                <a:lnTo>
                  <a:pt x="1265455" y="382147"/>
                </a:lnTo>
                <a:lnTo>
                  <a:pt x="1240081" y="344587"/>
                </a:lnTo>
                <a:lnTo>
                  <a:pt x="1212735" y="308536"/>
                </a:lnTo>
                <a:lnTo>
                  <a:pt x="1183493" y="274072"/>
                </a:lnTo>
                <a:lnTo>
                  <a:pt x="1152432" y="241271"/>
                </a:lnTo>
                <a:lnTo>
                  <a:pt x="1119631" y="210211"/>
                </a:lnTo>
                <a:lnTo>
                  <a:pt x="1085167" y="180969"/>
                </a:lnTo>
                <a:lnTo>
                  <a:pt x="1049116" y="153622"/>
                </a:lnTo>
                <a:lnTo>
                  <a:pt x="1011556" y="128248"/>
                </a:lnTo>
                <a:lnTo>
                  <a:pt x="972564" y="104924"/>
                </a:lnTo>
                <a:lnTo>
                  <a:pt x="932218" y="83727"/>
                </a:lnTo>
                <a:lnTo>
                  <a:pt x="890595" y="64734"/>
                </a:lnTo>
                <a:lnTo>
                  <a:pt x="847771" y="48023"/>
                </a:lnTo>
                <a:lnTo>
                  <a:pt x="803825" y="33671"/>
                </a:lnTo>
                <a:lnTo>
                  <a:pt x="758833" y="21755"/>
                </a:lnTo>
                <a:lnTo>
                  <a:pt x="712873" y="12353"/>
                </a:lnTo>
                <a:lnTo>
                  <a:pt x="666022" y="5542"/>
                </a:lnTo>
                <a:lnTo>
                  <a:pt x="618358" y="1398"/>
                </a:lnTo>
                <a:lnTo>
                  <a:pt x="569956" y="0"/>
                </a:lnTo>
                <a:close/>
              </a:path>
            </a:pathLst>
          </a:custGeom>
          <a:solidFill>
            <a:srgbClr val="90C8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48558" y="2952316"/>
            <a:ext cx="325120" cy="220345"/>
          </a:xfrm>
          <a:custGeom>
            <a:avLst/>
            <a:gdLst/>
            <a:ahLst/>
            <a:cxnLst/>
            <a:rect l="l" t="t" r="r" b="b"/>
            <a:pathLst>
              <a:path w="325119" h="220344">
                <a:moveTo>
                  <a:pt x="57615" y="0"/>
                </a:moveTo>
                <a:lnTo>
                  <a:pt x="36641" y="2933"/>
                </a:lnTo>
                <a:lnTo>
                  <a:pt x="18374" y="13672"/>
                </a:lnTo>
                <a:lnTo>
                  <a:pt x="5232" y="31371"/>
                </a:lnTo>
                <a:lnTo>
                  <a:pt x="0" y="52952"/>
                </a:lnTo>
                <a:lnTo>
                  <a:pt x="3214" y="74394"/>
                </a:lnTo>
                <a:lnTo>
                  <a:pt x="31534" y="106911"/>
                </a:lnTo>
                <a:lnTo>
                  <a:pt x="246189" y="214073"/>
                </a:lnTo>
                <a:lnTo>
                  <a:pt x="267478" y="219773"/>
                </a:lnTo>
                <a:lnTo>
                  <a:pt x="278154" y="219331"/>
                </a:lnTo>
                <a:lnTo>
                  <a:pt x="314058" y="198088"/>
                </a:lnTo>
                <a:lnTo>
                  <a:pt x="325074" y="166790"/>
                </a:lnTo>
                <a:lnTo>
                  <a:pt x="321856" y="145335"/>
                </a:lnTo>
                <a:lnTo>
                  <a:pt x="311046" y="126537"/>
                </a:lnTo>
                <a:lnTo>
                  <a:pt x="293509" y="112880"/>
                </a:lnTo>
                <a:lnTo>
                  <a:pt x="78879" y="5717"/>
                </a:lnTo>
                <a:lnTo>
                  <a:pt x="57615" y="0"/>
                </a:lnTo>
                <a:close/>
              </a:path>
            </a:pathLst>
          </a:custGeom>
          <a:solidFill>
            <a:srgbClr val="5D97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62101" y="2801783"/>
            <a:ext cx="226695" cy="246379"/>
          </a:xfrm>
          <a:custGeom>
            <a:avLst/>
            <a:gdLst/>
            <a:ahLst/>
            <a:cxnLst/>
            <a:rect l="l" t="t" r="r" b="b"/>
            <a:pathLst>
              <a:path w="226694" h="246380">
                <a:moveTo>
                  <a:pt x="81064" y="0"/>
                </a:moveTo>
                <a:lnTo>
                  <a:pt x="0" y="173329"/>
                </a:lnTo>
                <a:lnTo>
                  <a:pt x="145262" y="245859"/>
                </a:lnTo>
                <a:lnTo>
                  <a:pt x="226326" y="72529"/>
                </a:lnTo>
                <a:lnTo>
                  <a:pt x="810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19155" y="2640765"/>
            <a:ext cx="440055" cy="295910"/>
          </a:xfrm>
          <a:custGeom>
            <a:avLst/>
            <a:gdLst/>
            <a:ahLst/>
            <a:cxnLst/>
            <a:rect l="l" t="t" r="r" b="b"/>
            <a:pathLst>
              <a:path w="440055" h="295910">
                <a:moveTo>
                  <a:pt x="46418" y="0"/>
                </a:moveTo>
                <a:lnTo>
                  <a:pt x="0" y="99263"/>
                </a:lnTo>
                <a:lnTo>
                  <a:pt x="393407" y="295668"/>
                </a:lnTo>
                <a:lnTo>
                  <a:pt x="439839" y="196405"/>
                </a:lnTo>
                <a:lnTo>
                  <a:pt x="46418" y="0"/>
                </a:lnTo>
                <a:close/>
              </a:path>
            </a:pathLst>
          </a:custGeom>
          <a:solidFill>
            <a:srgbClr val="5D97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28825" y="2442293"/>
            <a:ext cx="374650" cy="363220"/>
          </a:xfrm>
          <a:custGeom>
            <a:avLst/>
            <a:gdLst/>
            <a:ahLst/>
            <a:cxnLst/>
            <a:rect l="l" t="t" r="r" b="b"/>
            <a:pathLst>
              <a:path w="374650" h="363219">
                <a:moveTo>
                  <a:pt x="107556" y="0"/>
                </a:moveTo>
                <a:lnTo>
                  <a:pt x="0" y="229946"/>
                </a:lnTo>
                <a:lnTo>
                  <a:pt x="266826" y="363169"/>
                </a:lnTo>
                <a:lnTo>
                  <a:pt x="374370" y="133210"/>
                </a:lnTo>
                <a:lnTo>
                  <a:pt x="1075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36406" y="2337217"/>
            <a:ext cx="316230" cy="238760"/>
          </a:xfrm>
          <a:custGeom>
            <a:avLst/>
            <a:gdLst/>
            <a:ahLst/>
            <a:cxnLst/>
            <a:rect l="l" t="t" r="r" b="b"/>
            <a:pathLst>
              <a:path w="316230" h="238760">
                <a:moveTo>
                  <a:pt x="49149" y="0"/>
                </a:moveTo>
                <a:lnTo>
                  <a:pt x="0" y="105194"/>
                </a:lnTo>
                <a:lnTo>
                  <a:pt x="266852" y="238429"/>
                </a:lnTo>
                <a:lnTo>
                  <a:pt x="316090" y="133273"/>
                </a:lnTo>
                <a:lnTo>
                  <a:pt x="49149" y="0"/>
                </a:lnTo>
                <a:close/>
              </a:path>
            </a:pathLst>
          </a:custGeom>
          <a:solidFill>
            <a:srgbClr val="5D97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85551" y="2143009"/>
            <a:ext cx="347980" cy="327660"/>
          </a:xfrm>
          <a:custGeom>
            <a:avLst/>
            <a:gdLst/>
            <a:ahLst/>
            <a:cxnLst/>
            <a:rect l="l" t="t" r="r" b="b"/>
            <a:pathLst>
              <a:path w="347980" h="327660">
                <a:moveTo>
                  <a:pt x="130185" y="0"/>
                </a:moveTo>
                <a:lnTo>
                  <a:pt x="108315" y="3059"/>
                </a:lnTo>
                <a:lnTo>
                  <a:pt x="89288" y="14243"/>
                </a:lnTo>
                <a:lnTo>
                  <a:pt x="75628" y="32675"/>
                </a:lnTo>
                <a:lnTo>
                  <a:pt x="0" y="194206"/>
                </a:lnTo>
                <a:lnTo>
                  <a:pt x="266941" y="327480"/>
                </a:lnTo>
                <a:lnTo>
                  <a:pt x="342468" y="165898"/>
                </a:lnTo>
                <a:lnTo>
                  <a:pt x="347960" y="143394"/>
                </a:lnTo>
                <a:lnTo>
                  <a:pt x="344617" y="121042"/>
                </a:lnTo>
                <a:lnTo>
                  <a:pt x="333345" y="101433"/>
                </a:lnTo>
                <a:lnTo>
                  <a:pt x="315048" y="87158"/>
                </a:lnTo>
                <a:lnTo>
                  <a:pt x="152374" y="5942"/>
                </a:lnTo>
                <a:lnTo>
                  <a:pt x="130185" y="0"/>
                </a:lnTo>
                <a:close/>
              </a:path>
            </a:pathLst>
          </a:custGeom>
          <a:solidFill>
            <a:srgbClr val="F9A1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145956" y="2023415"/>
            <a:ext cx="193438" cy="2027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25678" y="1762715"/>
            <a:ext cx="805815" cy="1433195"/>
          </a:xfrm>
          <a:custGeom>
            <a:avLst/>
            <a:gdLst/>
            <a:ahLst/>
            <a:cxnLst/>
            <a:rect l="l" t="t" r="r" b="b"/>
            <a:pathLst>
              <a:path w="805815" h="1433195">
                <a:moveTo>
                  <a:pt x="82072" y="1166322"/>
                </a:moveTo>
                <a:lnTo>
                  <a:pt x="37863" y="1176913"/>
                </a:lnTo>
                <a:lnTo>
                  <a:pt x="7442" y="1210651"/>
                </a:lnTo>
                <a:lnTo>
                  <a:pt x="0" y="1241203"/>
                </a:lnTo>
                <a:lnTo>
                  <a:pt x="841" y="1256598"/>
                </a:lnTo>
                <a:lnTo>
                  <a:pt x="19797" y="1298067"/>
                </a:lnTo>
                <a:lnTo>
                  <a:pt x="259270" y="1424608"/>
                </a:lnTo>
                <a:lnTo>
                  <a:pt x="288850" y="1432681"/>
                </a:lnTo>
                <a:lnTo>
                  <a:pt x="304070" y="1432147"/>
                </a:lnTo>
                <a:lnTo>
                  <a:pt x="345292" y="1412989"/>
                </a:lnTo>
                <a:lnTo>
                  <a:pt x="364175" y="1386081"/>
                </a:lnTo>
                <a:lnTo>
                  <a:pt x="291104" y="1386081"/>
                </a:lnTo>
                <a:lnTo>
                  <a:pt x="284861" y="1385045"/>
                </a:lnTo>
                <a:lnTo>
                  <a:pt x="64249" y="1275586"/>
                </a:lnTo>
                <a:lnTo>
                  <a:pt x="45702" y="1243963"/>
                </a:lnTo>
                <a:lnTo>
                  <a:pt x="48793" y="1231289"/>
                </a:lnTo>
                <a:lnTo>
                  <a:pt x="79751" y="1212913"/>
                </a:lnTo>
                <a:lnTo>
                  <a:pt x="188683" y="1212913"/>
                </a:lnTo>
                <a:lnTo>
                  <a:pt x="166903" y="1202041"/>
                </a:lnTo>
                <a:lnTo>
                  <a:pt x="176558" y="1181390"/>
                </a:lnTo>
                <a:lnTo>
                  <a:pt x="125552" y="1181390"/>
                </a:lnTo>
                <a:lnTo>
                  <a:pt x="111569" y="1174418"/>
                </a:lnTo>
                <a:lnTo>
                  <a:pt x="97090" y="1168857"/>
                </a:lnTo>
                <a:lnTo>
                  <a:pt x="82072" y="1166322"/>
                </a:lnTo>
                <a:close/>
              </a:path>
              <a:path w="805815" h="1433195">
                <a:moveTo>
                  <a:pt x="188683" y="1212913"/>
                </a:moveTo>
                <a:lnTo>
                  <a:pt x="79751" y="1212913"/>
                </a:lnTo>
                <a:lnTo>
                  <a:pt x="85954" y="1213949"/>
                </a:lnTo>
                <a:lnTo>
                  <a:pt x="91960" y="1216252"/>
                </a:lnTo>
                <a:lnTo>
                  <a:pt x="314388" y="1327301"/>
                </a:lnTo>
                <a:lnTo>
                  <a:pt x="325096" y="1355280"/>
                </a:lnTo>
                <a:lnTo>
                  <a:pt x="324168" y="1361631"/>
                </a:lnTo>
                <a:lnTo>
                  <a:pt x="291104" y="1386081"/>
                </a:lnTo>
                <a:lnTo>
                  <a:pt x="364175" y="1386081"/>
                </a:lnTo>
                <a:lnTo>
                  <a:pt x="368579" y="1373634"/>
                </a:lnTo>
                <a:lnTo>
                  <a:pt x="370814" y="1358330"/>
                </a:lnTo>
                <a:lnTo>
                  <a:pt x="370058" y="1342812"/>
                </a:lnTo>
                <a:lnTo>
                  <a:pt x="350623" y="1300401"/>
                </a:lnTo>
                <a:lnTo>
                  <a:pt x="312178" y="1274558"/>
                </a:lnTo>
                <a:lnTo>
                  <a:pt x="321833" y="1253920"/>
                </a:lnTo>
                <a:lnTo>
                  <a:pt x="270827" y="1253920"/>
                </a:lnTo>
                <a:lnTo>
                  <a:pt x="188683" y="1212913"/>
                </a:lnTo>
                <a:close/>
              </a:path>
              <a:path w="805815" h="1433195">
                <a:moveTo>
                  <a:pt x="331825" y="1070494"/>
                </a:moveTo>
                <a:lnTo>
                  <a:pt x="228409" y="1070494"/>
                </a:lnTo>
                <a:lnTo>
                  <a:pt x="332346" y="1122399"/>
                </a:lnTo>
                <a:lnTo>
                  <a:pt x="270827" y="1253920"/>
                </a:lnTo>
                <a:lnTo>
                  <a:pt x="321833" y="1253920"/>
                </a:lnTo>
                <a:lnTo>
                  <a:pt x="373710" y="1143036"/>
                </a:lnTo>
                <a:lnTo>
                  <a:pt x="526735" y="1143036"/>
                </a:lnTo>
                <a:lnTo>
                  <a:pt x="526996" y="1142478"/>
                </a:lnTo>
                <a:lnTo>
                  <a:pt x="475996" y="1142478"/>
                </a:lnTo>
                <a:lnTo>
                  <a:pt x="331825" y="1070494"/>
                </a:lnTo>
                <a:close/>
              </a:path>
              <a:path w="805815" h="1433195">
                <a:moveTo>
                  <a:pt x="526735" y="1143036"/>
                </a:moveTo>
                <a:lnTo>
                  <a:pt x="373710" y="1143036"/>
                </a:lnTo>
                <a:lnTo>
                  <a:pt x="477088" y="1194649"/>
                </a:lnTo>
                <a:lnTo>
                  <a:pt x="485904" y="1197023"/>
                </a:lnTo>
                <a:lnTo>
                  <a:pt x="494574" y="1195819"/>
                </a:lnTo>
                <a:lnTo>
                  <a:pt x="502118" y="1191379"/>
                </a:lnTo>
                <a:lnTo>
                  <a:pt x="507555" y="1184045"/>
                </a:lnTo>
                <a:lnTo>
                  <a:pt x="526735" y="1143036"/>
                </a:lnTo>
                <a:close/>
              </a:path>
              <a:path w="805815" h="1433195">
                <a:moveTo>
                  <a:pt x="137922" y="853959"/>
                </a:moveTo>
                <a:lnTo>
                  <a:pt x="126492" y="857947"/>
                </a:lnTo>
                <a:lnTo>
                  <a:pt x="121818" y="862176"/>
                </a:lnTo>
                <a:lnTo>
                  <a:pt x="70205" y="972539"/>
                </a:lnTo>
                <a:lnTo>
                  <a:pt x="69888" y="978952"/>
                </a:lnTo>
                <a:lnTo>
                  <a:pt x="73964" y="990675"/>
                </a:lnTo>
                <a:lnTo>
                  <a:pt x="78193" y="995501"/>
                </a:lnTo>
                <a:lnTo>
                  <a:pt x="187071" y="1049869"/>
                </a:lnTo>
                <a:lnTo>
                  <a:pt x="125552" y="1181390"/>
                </a:lnTo>
                <a:lnTo>
                  <a:pt x="176558" y="1181390"/>
                </a:lnTo>
                <a:lnTo>
                  <a:pt x="228409" y="1070494"/>
                </a:lnTo>
                <a:lnTo>
                  <a:pt x="331825" y="1070494"/>
                </a:lnTo>
                <a:lnTo>
                  <a:pt x="123939" y="966697"/>
                </a:lnTo>
                <a:lnTo>
                  <a:pt x="150787" y="909306"/>
                </a:lnTo>
                <a:lnTo>
                  <a:pt x="253887" y="909306"/>
                </a:lnTo>
                <a:lnTo>
                  <a:pt x="253479" y="908988"/>
                </a:lnTo>
                <a:lnTo>
                  <a:pt x="233616" y="899057"/>
                </a:lnTo>
                <a:lnTo>
                  <a:pt x="243276" y="878407"/>
                </a:lnTo>
                <a:lnTo>
                  <a:pt x="192290" y="878407"/>
                </a:lnTo>
                <a:lnTo>
                  <a:pt x="144208" y="854378"/>
                </a:lnTo>
                <a:lnTo>
                  <a:pt x="137922" y="853959"/>
                </a:lnTo>
                <a:close/>
              </a:path>
              <a:path w="805815" h="1433195">
                <a:moveTo>
                  <a:pt x="430293" y="999294"/>
                </a:moveTo>
                <a:lnTo>
                  <a:pt x="421624" y="1000503"/>
                </a:lnTo>
                <a:lnTo>
                  <a:pt x="414083" y="1004948"/>
                </a:lnTo>
                <a:lnTo>
                  <a:pt x="408647" y="1012290"/>
                </a:lnTo>
                <a:lnTo>
                  <a:pt x="406467" y="1021247"/>
                </a:lnTo>
                <a:lnTo>
                  <a:pt x="407789" y="1030111"/>
                </a:lnTo>
                <a:lnTo>
                  <a:pt x="412260" y="1037875"/>
                </a:lnTo>
                <a:lnTo>
                  <a:pt x="419531" y="1043532"/>
                </a:lnTo>
                <a:lnTo>
                  <a:pt x="502843" y="1085086"/>
                </a:lnTo>
                <a:lnTo>
                  <a:pt x="475996" y="1142478"/>
                </a:lnTo>
                <a:lnTo>
                  <a:pt x="526996" y="1142478"/>
                </a:lnTo>
                <a:lnTo>
                  <a:pt x="556577" y="1079232"/>
                </a:lnTo>
                <a:lnTo>
                  <a:pt x="556895" y="1072818"/>
                </a:lnTo>
                <a:lnTo>
                  <a:pt x="552805" y="1061096"/>
                </a:lnTo>
                <a:lnTo>
                  <a:pt x="548563" y="1056257"/>
                </a:lnTo>
                <a:lnTo>
                  <a:pt x="500481" y="1032292"/>
                </a:lnTo>
                <a:lnTo>
                  <a:pt x="510135" y="1011655"/>
                </a:lnTo>
                <a:lnTo>
                  <a:pt x="459130" y="1011655"/>
                </a:lnTo>
                <a:lnTo>
                  <a:pt x="439115" y="1001660"/>
                </a:lnTo>
                <a:lnTo>
                  <a:pt x="430293" y="999294"/>
                </a:lnTo>
                <a:close/>
              </a:path>
              <a:path w="805815" h="1433195">
                <a:moveTo>
                  <a:pt x="425044" y="710944"/>
                </a:moveTo>
                <a:lnTo>
                  <a:pt x="321614" y="710944"/>
                </a:lnTo>
                <a:lnTo>
                  <a:pt x="547128" y="823543"/>
                </a:lnTo>
                <a:lnTo>
                  <a:pt x="459130" y="1011655"/>
                </a:lnTo>
                <a:lnTo>
                  <a:pt x="510135" y="1011655"/>
                </a:lnTo>
                <a:lnTo>
                  <a:pt x="617712" y="781671"/>
                </a:lnTo>
                <a:lnTo>
                  <a:pt x="566712" y="781671"/>
                </a:lnTo>
                <a:lnTo>
                  <a:pt x="425044" y="710944"/>
                </a:lnTo>
                <a:close/>
              </a:path>
              <a:path w="805815" h="1433195">
                <a:moveTo>
                  <a:pt x="253887" y="909306"/>
                </a:moveTo>
                <a:lnTo>
                  <a:pt x="150787" y="909306"/>
                </a:lnTo>
                <a:lnTo>
                  <a:pt x="233883" y="950847"/>
                </a:lnTo>
                <a:lnTo>
                  <a:pt x="242699" y="953216"/>
                </a:lnTo>
                <a:lnTo>
                  <a:pt x="251367" y="952013"/>
                </a:lnTo>
                <a:lnTo>
                  <a:pt x="258907" y="947575"/>
                </a:lnTo>
                <a:lnTo>
                  <a:pt x="264337" y="940243"/>
                </a:lnTo>
                <a:lnTo>
                  <a:pt x="266534" y="931291"/>
                </a:lnTo>
                <a:lnTo>
                  <a:pt x="265223" y="922425"/>
                </a:lnTo>
                <a:lnTo>
                  <a:pt x="260755" y="914654"/>
                </a:lnTo>
                <a:lnTo>
                  <a:pt x="253887" y="909306"/>
                </a:lnTo>
                <a:close/>
              </a:path>
              <a:path w="805815" h="1433195">
                <a:moveTo>
                  <a:pt x="484649" y="356864"/>
                </a:moveTo>
                <a:lnTo>
                  <a:pt x="446032" y="367969"/>
                </a:lnTo>
                <a:lnTo>
                  <a:pt x="414807" y="402639"/>
                </a:lnTo>
                <a:lnTo>
                  <a:pt x="339636" y="563358"/>
                </a:lnTo>
                <a:lnTo>
                  <a:pt x="339204" y="564183"/>
                </a:lnTo>
                <a:lnTo>
                  <a:pt x="338874" y="565047"/>
                </a:lnTo>
                <a:lnTo>
                  <a:pt x="192290" y="878407"/>
                </a:lnTo>
                <a:lnTo>
                  <a:pt x="243276" y="878407"/>
                </a:lnTo>
                <a:lnTo>
                  <a:pt x="321614" y="710944"/>
                </a:lnTo>
                <a:lnTo>
                  <a:pt x="425044" y="710944"/>
                </a:lnTo>
                <a:lnTo>
                  <a:pt x="341198" y="669085"/>
                </a:lnTo>
                <a:lnTo>
                  <a:pt x="370801" y="605763"/>
                </a:lnTo>
                <a:lnTo>
                  <a:pt x="474216" y="605763"/>
                </a:lnTo>
                <a:lnTo>
                  <a:pt x="390385" y="563904"/>
                </a:lnTo>
                <a:lnTo>
                  <a:pt x="456184" y="423264"/>
                </a:lnTo>
                <a:lnTo>
                  <a:pt x="489321" y="403596"/>
                </a:lnTo>
                <a:lnTo>
                  <a:pt x="598730" y="403596"/>
                </a:lnTo>
                <a:lnTo>
                  <a:pt x="550735" y="379639"/>
                </a:lnTo>
                <a:lnTo>
                  <a:pt x="559854" y="360120"/>
                </a:lnTo>
                <a:lnTo>
                  <a:pt x="508850" y="360120"/>
                </a:lnTo>
                <a:lnTo>
                  <a:pt x="496841" y="357541"/>
                </a:lnTo>
                <a:lnTo>
                  <a:pt x="484649" y="356864"/>
                </a:lnTo>
                <a:close/>
              </a:path>
              <a:path w="805815" h="1433195">
                <a:moveTo>
                  <a:pt x="474216" y="605763"/>
                </a:moveTo>
                <a:lnTo>
                  <a:pt x="370801" y="605763"/>
                </a:lnTo>
                <a:lnTo>
                  <a:pt x="596315" y="718374"/>
                </a:lnTo>
                <a:lnTo>
                  <a:pt x="566712" y="781671"/>
                </a:lnTo>
                <a:lnTo>
                  <a:pt x="617712" y="781671"/>
                </a:lnTo>
                <a:lnTo>
                  <a:pt x="647065" y="718920"/>
                </a:lnTo>
                <a:lnTo>
                  <a:pt x="647496" y="718107"/>
                </a:lnTo>
                <a:lnTo>
                  <a:pt x="647839" y="717244"/>
                </a:lnTo>
                <a:lnTo>
                  <a:pt x="666892" y="676515"/>
                </a:lnTo>
                <a:lnTo>
                  <a:pt x="615911" y="676515"/>
                </a:lnTo>
                <a:lnTo>
                  <a:pt x="474216" y="605763"/>
                </a:lnTo>
                <a:close/>
              </a:path>
              <a:path w="805815" h="1433195">
                <a:moveTo>
                  <a:pt x="598730" y="403596"/>
                </a:moveTo>
                <a:lnTo>
                  <a:pt x="489321" y="403596"/>
                </a:lnTo>
                <a:lnTo>
                  <a:pt x="496007" y="404710"/>
                </a:lnTo>
                <a:lnTo>
                  <a:pt x="502450" y="407173"/>
                </a:lnTo>
                <a:lnTo>
                  <a:pt x="665137" y="488390"/>
                </a:lnTo>
                <a:lnTo>
                  <a:pt x="684976" y="522583"/>
                </a:lnTo>
                <a:lnTo>
                  <a:pt x="683985" y="529363"/>
                </a:lnTo>
                <a:lnTo>
                  <a:pt x="681672" y="535875"/>
                </a:lnTo>
                <a:lnTo>
                  <a:pt x="615911" y="676515"/>
                </a:lnTo>
                <a:lnTo>
                  <a:pt x="666892" y="676515"/>
                </a:lnTo>
                <a:lnTo>
                  <a:pt x="723011" y="556550"/>
                </a:lnTo>
                <a:lnTo>
                  <a:pt x="728382" y="541420"/>
                </a:lnTo>
                <a:lnTo>
                  <a:pt x="730692" y="525677"/>
                </a:lnTo>
                <a:lnTo>
                  <a:pt x="729924" y="509705"/>
                </a:lnTo>
                <a:lnTo>
                  <a:pt x="714335" y="471524"/>
                </a:lnTo>
                <a:lnTo>
                  <a:pt x="696836" y="453973"/>
                </a:lnTo>
                <a:lnTo>
                  <a:pt x="707038" y="432192"/>
                </a:lnTo>
                <a:lnTo>
                  <a:pt x="656018" y="432192"/>
                </a:lnTo>
                <a:lnTo>
                  <a:pt x="598730" y="403596"/>
                </a:lnTo>
                <a:close/>
              </a:path>
              <a:path w="805815" h="1433195">
                <a:moveTo>
                  <a:pt x="717796" y="283972"/>
                </a:moveTo>
                <a:lnTo>
                  <a:pt x="635154" y="283972"/>
                </a:lnTo>
                <a:lnTo>
                  <a:pt x="657593" y="290003"/>
                </a:lnTo>
                <a:lnTo>
                  <a:pt x="667436" y="296171"/>
                </a:lnTo>
                <a:lnTo>
                  <a:pt x="690280" y="335702"/>
                </a:lnTo>
                <a:lnTo>
                  <a:pt x="690856" y="347267"/>
                </a:lnTo>
                <a:lnTo>
                  <a:pt x="689204" y="358661"/>
                </a:lnTo>
                <a:lnTo>
                  <a:pt x="685342" y="369606"/>
                </a:lnTo>
                <a:lnTo>
                  <a:pt x="656018" y="432192"/>
                </a:lnTo>
                <a:lnTo>
                  <a:pt x="707038" y="432192"/>
                </a:lnTo>
                <a:lnTo>
                  <a:pt x="726681" y="390257"/>
                </a:lnTo>
                <a:lnTo>
                  <a:pt x="733601" y="370679"/>
                </a:lnTo>
                <a:lnTo>
                  <a:pt x="736569" y="350320"/>
                </a:lnTo>
                <a:lnTo>
                  <a:pt x="735559" y="329672"/>
                </a:lnTo>
                <a:lnTo>
                  <a:pt x="730542" y="309231"/>
                </a:lnTo>
                <a:lnTo>
                  <a:pt x="724581" y="295263"/>
                </a:lnTo>
                <a:lnTo>
                  <a:pt x="717796" y="283972"/>
                </a:lnTo>
                <a:close/>
              </a:path>
              <a:path w="805815" h="1433195">
                <a:moveTo>
                  <a:pt x="620571" y="237782"/>
                </a:moveTo>
                <a:lnTo>
                  <a:pt x="587571" y="247029"/>
                </a:lnTo>
                <a:lnTo>
                  <a:pt x="559296" y="266902"/>
                </a:lnTo>
                <a:lnTo>
                  <a:pt x="538632" y="296404"/>
                </a:lnTo>
                <a:lnTo>
                  <a:pt x="508850" y="360120"/>
                </a:lnTo>
                <a:lnTo>
                  <a:pt x="559854" y="360120"/>
                </a:lnTo>
                <a:lnTo>
                  <a:pt x="579983" y="317028"/>
                </a:lnTo>
                <a:lnTo>
                  <a:pt x="593835" y="298363"/>
                </a:lnTo>
                <a:lnTo>
                  <a:pt x="613063" y="287052"/>
                </a:lnTo>
                <a:lnTo>
                  <a:pt x="635154" y="283972"/>
                </a:lnTo>
                <a:lnTo>
                  <a:pt x="717796" y="283972"/>
                </a:lnTo>
                <a:lnTo>
                  <a:pt x="716878" y="282445"/>
                </a:lnTo>
                <a:lnTo>
                  <a:pt x="707558" y="270910"/>
                </a:lnTo>
                <a:lnTo>
                  <a:pt x="696747" y="260793"/>
                </a:lnTo>
                <a:lnTo>
                  <a:pt x="706402" y="240155"/>
                </a:lnTo>
                <a:lnTo>
                  <a:pt x="655408" y="240155"/>
                </a:lnTo>
                <a:lnTo>
                  <a:pt x="620571" y="237782"/>
                </a:lnTo>
                <a:close/>
              </a:path>
              <a:path w="805815" h="1433195">
                <a:moveTo>
                  <a:pt x="783318" y="0"/>
                </a:moveTo>
                <a:lnTo>
                  <a:pt x="774646" y="1205"/>
                </a:lnTo>
                <a:lnTo>
                  <a:pt x="767101" y="5649"/>
                </a:lnTo>
                <a:lnTo>
                  <a:pt x="761669" y="12990"/>
                </a:lnTo>
                <a:lnTo>
                  <a:pt x="655408" y="240155"/>
                </a:lnTo>
                <a:lnTo>
                  <a:pt x="706402" y="240155"/>
                </a:lnTo>
                <a:lnTo>
                  <a:pt x="803021" y="33628"/>
                </a:lnTo>
                <a:lnTo>
                  <a:pt x="805201" y="24671"/>
                </a:lnTo>
                <a:lnTo>
                  <a:pt x="803879" y="15805"/>
                </a:lnTo>
                <a:lnTo>
                  <a:pt x="799408" y="8037"/>
                </a:lnTo>
                <a:lnTo>
                  <a:pt x="792137" y="2373"/>
                </a:lnTo>
                <a:lnTo>
                  <a:pt x="783318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38683" y="2715653"/>
            <a:ext cx="46990" cy="46990"/>
          </a:xfrm>
          <a:custGeom>
            <a:avLst/>
            <a:gdLst/>
            <a:ahLst/>
            <a:cxnLst/>
            <a:rect l="l" t="t" r="r" b="b"/>
            <a:pathLst>
              <a:path w="46990" h="46989">
                <a:moveTo>
                  <a:pt x="24276" y="0"/>
                </a:moveTo>
                <a:lnTo>
                  <a:pt x="0" y="25225"/>
                </a:lnTo>
                <a:lnTo>
                  <a:pt x="3949" y="36528"/>
                </a:lnTo>
                <a:lnTo>
                  <a:pt x="8077" y="41506"/>
                </a:lnTo>
                <a:lnTo>
                  <a:pt x="13957" y="44376"/>
                </a:lnTo>
                <a:lnTo>
                  <a:pt x="22789" y="46669"/>
                </a:lnTo>
                <a:lnTo>
                  <a:pt x="31437" y="45381"/>
                </a:lnTo>
                <a:lnTo>
                  <a:pt x="38930" y="40867"/>
                </a:lnTo>
                <a:lnTo>
                  <a:pt x="44297" y="33480"/>
                </a:lnTo>
                <a:lnTo>
                  <a:pt x="46401" y="24499"/>
                </a:lnTo>
                <a:lnTo>
                  <a:pt x="44996" y="15636"/>
                </a:lnTo>
                <a:lnTo>
                  <a:pt x="40447" y="7898"/>
                </a:lnTo>
                <a:lnTo>
                  <a:pt x="33121" y="2289"/>
                </a:lnTo>
                <a:lnTo>
                  <a:pt x="24276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962298" y="3539690"/>
            <a:ext cx="3193243" cy="319957"/>
          </a:xfrm>
          <a:prstGeom prst="rect">
            <a:avLst/>
          </a:prstGeom>
        </p:spPr>
        <p:txBody>
          <a:bodyPr vert="horz" wrap="square" lIns="0" tIns="12063" rIns="0" bIns="0" rtlCol="0">
            <a:spAutoFit/>
          </a:bodyPr>
          <a:lstStyle/>
          <a:p>
            <a:pPr marL="12698">
              <a:spcBef>
                <a:spcPts val="95"/>
              </a:spcBef>
            </a:pPr>
            <a:r>
              <a:rPr sz="2000" spc="-113" dirty="0">
                <a:solidFill>
                  <a:srgbClr val="143318"/>
                </a:solidFill>
                <a:latin typeface="Arial Black"/>
                <a:cs typeface="Arial Black"/>
              </a:rPr>
              <a:t>E </a:t>
            </a:r>
            <a:r>
              <a:rPr sz="2000" spc="-95" dirty="0">
                <a:solidFill>
                  <a:srgbClr val="143318"/>
                </a:solidFill>
                <a:latin typeface="Arial Black"/>
                <a:cs typeface="Arial Black"/>
              </a:rPr>
              <a:t>já </a:t>
            </a:r>
            <a:r>
              <a:rPr sz="2000" spc="-130" dirty="0">
                <a:solidFill>
                  <a:srgbClr val="143318"/>
                </a:solidFill>
                <a:latin typeface="Arial Black"/>
                <a:cs typeface="Arial Black"/>
              </a:rPr>
              <a:t>existe</a:t>
            </a:r>
            <a:r>
              <a:rPr sz="2000" spc="-335" dirty="0">
                <a:solidFill>
                  <a:srgbClr val="143318"/>
                </a:solidFill>
                <a:latin typeface="Arial Black"/>
                <a:cs typeface="Arial Black"/>
              </a:rPr>
              <a:t> </a:t>
            </a:r>
            <a:r>
              <a:rPr sz="2000" spc="-110" dirty="0">
                <a:solidFill>
                  <a:srgbClr val="143318"/>
                </a:solidFill>
                <a:latin typeface="Arial Black"/>
                <a:cs typeface="Arial Black"/>
              </a:rPr>
              <a:t>vacina</a:t>
            </a:r>
            <a:r>
              <a:rPr sz="2000" spc="-110" dirty="0">
                <a:solidFill>
                  <a:srgbClr val="143318"/>
                </a:solidFill>
                <a:latin typeface="Arial Black"/>
                <a:cs typeface="Arial Black"/>
              </a:rPr>
              <a:t>?</a:t>
            </a:r>
            <a:endParaRPr sz="2000" dirty="0">
              <a:latin typeface="Arial Black"/>
              <a:cs typeface="Arial Black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979511" y="3962400"/>
            <a:ext cx="4124325" cy="0"/>
          </a:xfrm>
          <a:custGeom>
            <a:avLst/>
            <a:gdLst/>
            <a:ahLst/>
            <a:cxnLst/>
            <a:rect l="l" t="t" r="r" b="b"/>
            <a:pathLst>
              <a:path w="4124325">
                <a:moveTo>
                  <a:pt x="0" y="0"/>
                </a:moveTo>
                <a:lnTo>
                  <a:pt x="4124286" y="0"/>
                </a:lnTo>
              </a:path>
            </a:pathLst>
          </a:custGeom>
          <a:ln w="53352">
            <a:solidFill>
              <a:srgbClr val="F9A0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977365" y="4038600"/>
            <a:ext cx="4071777" cy="217364"/>
          </a:xfrm>
          <a:prstGeom prst="rect">
            <a:avLst/>
          </a:prstGeom>
        </p:spPr>
        <p:txBody>
          <a:bodyPr vert="horz" wrap="square" lIns="0" tIns="17142" rIns="0" bIns="0" rtlCol="0">
            <a:spAutoFit/>
          </a:bodyPr>
          <a:lstStyle/>
          <a:p>
            <a:pPr marL="12698">
              <a:spcBef>
                <a:spcPts val="134"/>
              </a:spcBef>
            </a:pPr>
            <a:r>
              <a:rPr sz="1300" spc="-85" dirty="0">
                <a:solidFill>
                  <a:srgbClr val="231F20"/>
                </a:solidFill>
                <a:latin typeface="Arial Black"/>
                <a:cs typeface="Arial Black"/>
              </a:rPr>
              <a:t>Não há </a:t>
            </a:r>
            <a:r>
              <a:rPr sz="1300" spc="-120" dirty="0">
                <a:solidFill>
                  <a:srgbClr val="231F20"/>
                </a:solidFill>
                <a:latin typeface="Arial Black"/>
                <a:cs typeface="Arial Black"/>
              </a:rPr>
              <a:t>vacina </a:t>
            </a:r>
            <a:r>
              <a:rPr sz="1300" spc="-85" dirty="0">
                <a:solidFill>
                  <a:srgbClr val="231F20"/>
                </a:solidFill>
                <a:latin typeface="Arial Black"/>
                <a:cs typeface="Arial Black"/>
              </a:rPr>
              <a:t>disponível </a:t>
            </a:r>
            <a:r>
              <a:rPr sz="1300" spc="-113" dirty="0">
                <a:solidFill>
                  <a:srgbClr val="231F20"/>
                </a:solidFill>
                <a:latin typeface="Arial Black"/>
                <a:cs typeface="Arial Black"/>
              </a:rPr>
              <a:t>até </a:t>
            </a:r>
            <a:r>
              <a:rPr sz="1300" spc="-60" dirty="0">
                <a:solidFill>
                  <a:srgbClr val="231F20"/>
                </a:solidFill>
                <a:latin typeface="Arial Black"/>
                <a:cs typeface="Arial Black"/>
              </a:rPr>
              <a:t>o</a:t>
            </a:r>
            <a:r>
              <a:rPr sz="1300" spc="-55" dirty="0">
                <a:solidFill>
                  <a:srgbClr val="231F20"/>
                </a:solidFill>
                <a:latin typeface="Arial Black"/>
                <a:cs typeface="Arial Black"/>
              </a:rPr>
              <a:t> </a:t>
            </a:r>
            <a:r>
              <a:rPr sz="1300" spc="-75" dirty="0">
                <a:solidFill>
                  <a:srgbClr val="231F20"/>
                </a:solidFill>
                <a:latin typeface="Arial Black"/>
                <a:cs typeface="Arial Black"/>
              </a:rPr>
              <a:t>momento</a:t>
            </a:r>
            <a:r>
              <a:rPr sz="1300" spc="-75" dirty="0">
                <a:solidFill>
                  <a:srgbClr val="231F20"/>
                </a:solidFill>
                <a:latin typeface="Arial Black"/>
                <a:cs typeface="Arial Black"/>
              </a:rPr>
              <a:t>.</a:t>
            </a:r>
            <a:endParaRPr sz="1300" dirty="0">
              <a:latin typeface="Arial Black"/>
              <a:cs typeface="Arial Black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4174600" y="5833082"/>
            <a:ext cx="243840" cy="299720"/>
          </a:xfrm>
          <a:custGeom>
            <a:avLst/>
            <a:gdLst/>
            <a:ahLst/>
            <a:cxnLst/>
            <a:rect l="l" t="t" r="r" b="b"/>
            <a:pathLst>
              <a:path w="243839" h="299720">
                <a:moveTo>
                  <a:pt x="90030" y="0"/>
                </a:moveTo>
                <a:lnTo>
                  <a:pt x="0" y="172631"/>
                </a:lnTo>
                <a:lnTo>
                  <a:pt x="243598" y="299656"/>
                </a:lnTo>
                <a:lnTo>
                  <a:pt x="181317" y="47612"/>
                </a:lnTo>
                <a:lnTo>
                  <a:pt x="90030" y="0"/>
                </a:lnTo>
                <a:close/>
              </a:path>
            </a:pathLst>
          </a:custGeom>
          <a:solidFill>
            <a:srgbClr val="DBE2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715133" y="4796506"/>
            <a:ext cx="334010" cy="220345"/>
          </a:xfrm>
          <a:custGeom>
            <a:avLst/>
            <a:gdLst/>
            <a:ahLst/>
            <a:cxnLst/>
            <a:rect l="l" t="t" r="r" b="b"/>
            <a:pathLst>
              <a:path w="334010" h="220345">
                <a:moveTo>
                  <a:pt x="90017" y="0"/>
                </a:moveTo>
                <a:lnTo>
                  <a:pt x="0" y="172631"/>
                </a:lnTo>
                <a:lnTo>
                  <a:pt x="91312" y="220230"/>
                </a:lnTo>
                <a:lnTo>
                  <a:pt x="333628" y="127025"/>
                </a:lnTo>
                <a:lnTo>
                  <a:pt x="90017" y="0"/>
                </a:lnTo>
                <a:close/>
              </a:path>
            </a:pathLst>
          </a:custGeom>
          <a:solidFill>
            <a:srgbClr val="DBE2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327984" y="5628939"/>
            <a:ext cx="532130" cy="750570"/>
          </a:xfrm>
          <a:custGeom>
            <a:avLst/>
            <a:gdLst/>
            <a:ahLst/>
            <a:cxnLst/>
            <a:rect l="l" t="t" r="r" b="b"/>
            <a:pathLst>
              <a:path w="532129" h="750570">
                <a:moveTo>
                  <a:pt x="479044" y="0"/>
                </a:moveTo>
                <a:lnTo>
                  <a:pt x="152641" y="102666"/>
                </a:lnTo>
                <a:lnTo>
                  <a:pt x="0" y="395363"/>
                </a:lnTo>
                <a:lnTo>
                  <a:pt x="102666" y="721766"/>
                </a:lnTo>
                <a:lnTo>
                  <a:pt x="118117" y="743004"/>
                </a:lnTo>
                <a:lnTo>
                  <a:pt x="141420" y="750084"/>
                </a:lnTo>
                <a:lnTo>
                  <a:pt x="164724" y="742976"/>
                </a:lnTo>
                <a:lnTo>
                  <a:pt x="180174" y="721652"/>
                </a:lnTo>
                <a:lnTo>
                  <a:pt x="276199" y="411010"/>
                </a:lnTo>
                <a:lnTo>
                  <a:pt x="323570" y="320167"/>
                </a:lnTo>
                <a:lnTo>
                  <a:pt x="523316" y="63614"/>
                </a:lnTo>
                <a:lnTo>
                  <a:pt x="531961" y="38738"/>
                </a:lnTo>
                <a:lnTo>
                  <a:pt x="524449" y="15562"/>
                </a:lnTo>
                <a:lnTo>
                  <a:pt x="505303" y="508"/>
                </a:lnTo>
                <a:lnTo>
                  <a:pt x="479044" y="0"/>
                </a:lnTo>
                <a:close/>
              </a:path>
            </a:pathLst>
          </a:custGeom>
          <a:solidFill>
            <a:srgbClr val="5D97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258670" y="4726301"/>
            <a:ext cx="1412875" cy="1991360"/>
          </a:xfrm>
          <a:custGeom>
            <a:avLst/>
            <a:gdLst/>
            <a:ahLst/>
            <a:cxnLst/>
            <a:rect l="l" t="t" r="r" b="b"/>
            <a:pathLst>
              <a:path w="1412875" h="1991359">
                <a:moveTo>
                  <a:pt x="1317764" y="0"/>
                </a:moveTo>
                <a:lnTo>
                  <a:pt x="168808" y="436359"/>
                </a:lnTo>
                <a:lnTo>
                  <a:pt x="0" y="760082"/>
                </a:lnTo>
                <a:lnTo>
                  <a:pt x="286613" y="1921459"/>
                </a:lnTo>
                <a:lnTo>
                  <a:pt x="327074" y="1978550"/>
                </a:lnTo>
                <a:lnTo>
                  <a:pt x="361423" y="1991078"/>
                </a:lnTo>
                <a:lnTo>
                  <a:pt x="397887" y="1989905"/>
                </a:lnTo>
                <a:lnTo>
                  <a:pt x="431437" y="1975402"/>
                </a:lnTo>
                <a:lnTo>
                  <a:pt x="457042" y="1947938"/>
                </a:lnTo>
                <a:lnTo>
                  <a:pt x="469671" y="1907882"/>
                </a:lnTo>
                <a:lnTo>
                  <a:pt x="553072" y="1048753"/>
                </a:lnTo>
                <a:lnTo>
                  <a:pt x="722083" y="724611"/>
                </a:lnTo>
                <a:lnTo>
                  <a:pt x="1378800" y="164439"/>
                </a:lnTo>
                <a:lnTo>
                  <a:pt x="1404433" y="131180"/>
                </a:lnTo>
                <a:lnTo>
                  <a:pt x="1412317" y="94513"/>
                </a:lnTo>
                <a:lnTo>
                  <a:pt x="1405023" y="58750"/>
                </a:lnTo>
                <a:lnTo>
                  <a:pt x="1385119" y="28202"/>
                </a:lnTo>
                <a:lnTo>
                  <a:pt x="1355177" y="7181"/>
                </a:lnTo>
                <a:lnTo>
                  <a:pt x="1317764" y="0"/>
                </a:lnTo>
                <a:close/>
              </a:path>
            </a:pathLst>
          </a:custGeom>
          <a:solidFill>
            <a:srgbClr val="90C8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258671" y="4726302"/>
            <a:ext cx="1335405" cy="1951989"/>
          </a:xfrm>
          <a:custGeom>
            <a:avLst/>
            <a:gdLst/>
            <a:ahLst/>
            <a:cxnLst/>
            <a:rect l="l" t="t" r="r" b="b"/>
            <a:pathLst>
              <a:path w="1335404" h="1951990">
                <a:moveTo>
                  <a:pt x="1317764" y="0"/>
                </a:moveTo>
                <a:lnTo>
                  <a:pt x="168808" y="436359"/>
                </a:lnTo>
                <a:lnTo>
                  <a:pt x="0" y="760082"/>
                </a:lnTo>
                <a:lnTo>
                  <a:pt x="286613" y="1921459"/>
                </a:lnTo>
                <a:lnTo>
                  <a:pt x="289119" y="1929975"/>
                </a:lnTo>
                <a:lnTo>
                  <a:pt x="292133" y="1937929"/>
                </a:lnTo>
                <a:lnTo>
                  <a:pt x="295702" y="1945271"/>
                </a:lnTo>
                <a:lnTo>
                  <a:pt x="299872" y="1951951"/>
                </a:lnTo>
                <a:lnTo>
                  <a:pt x="331991" y="1946383"/>
                </a:lnTo>
                <a:lnTo>
                  <a:pt x="360575" y="1930361"/>
                </a:lnTo>
                <a:lnTo>
                  <a:pt x="381943" y="1904110"/>
                </a:lnTo>
                <a:lnTo>
                  <a:pt x="392417" y="1867852"/>
                </a:lnTo>
                <a:lnTo>
                  <a:pt x="475729" y="1008405"/>
                </a:lnTo>
                <a:lnTo>
                  <a:pt x="644842" y="684580"/>
                </a:lnTo>
                <a:lnTo>
                  <a:pt x="1301864" y="124320"/>
                </a:lnTo>
                <a:lnTo>
                  <a:pt x="1325558" y="94845"/>
                </a:lnTo>
                <a:lnTo>
                  <a:pt x="1334846" y="62279"/>
                </a:lnTo>
                <a:lnTo>
                  <a:pt x="1331618" y="29653"/>
                </a:lnTo>
                <a:lnTo>
                  <a:pt x="1317764" y="0"/>
                </a:lnTo>
                <a:close/>
              </a:path>
            </a:pathLst>
          </a:custGeom>
          <a:solidFill>
            <a:srgbClr val="5D97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845414" y="5001450"/>
            <a:ext cx="1828800" cy="1042035"/>
          </a:xfrm>
          <a:custGeom>
            <a:avLst/>
            <a:gdLst/>
            <a:ahLst/>
            <a:cxnLst/>
            <a:rect l="l" t="t" r="r" b="b"/>
            <a:pathLst>
              <a:path w="1828800" h="1042035">
                <a:moveTo>
                  <a:pt x="165319" y="0"/>
                </a:moveTo>
                <a:lnTo>
                  <a:pt x="86226" y="8315"/>
                </a:lnTo>
                <a:lnTo>
                  <a:pt x="51724" y="27416"/>
                </a:lnTo>
                <a:lnTo>
                  <a:pt x="25032" y="55086"/>
                </a:lnTo>
                <a:lnTo>
                  <a:pt x="7380" y="88964"/>
                </a:lnTo>
                <a:lnTo>
                  <a:pt x="0" y="126692"/>
                </a:lnTo>
                <a:lnTo>
                  <a:pt x="4120" y="165910"/>
                </a:lnTo>
                <a:lnTo>
                  <a:pt x="20971" y="204257"/>
                </a:lnTo>
                <a:lnTo>
                  <a:pt x="68684" y="267155"/>
                </a:lnTo>
                <a:lnTo>
                  <a:pt x="99554" y="298723"/>
                </a:lnTo>
                <a:lnTo>
                  <a:pt x="135636" y="329582"/>
                </a:lnTo>
                <a:lnTo>
                  <a:pt x="177333" y="359140"/>
                </a:lnTo>
                <a:lnTo>
                  <a:pt x="225048" y="386807"/>
                </a:lnTo>
                <a:lnTo>
                  <a:pt x="1345099" y="970867"/>
                </a:lnTo>
                <a:lnTo>
                  <a:pt x="1393486" y="993544"/>
                </a:lnTo>
                <a:lnTo>
                  <a:pt x="1443459" y="1011977"/>
                </a:lnTo>
                <a:lnTo>
                  <a:pt x="1494732" y="1026087"/>
                </a:lnTo>
                <a:lnTo>
                  <a:pt x="1547017" y="1035795"/>
                </a:lnTo>
                <a:lnTo>
                  <a:pt x="1600029" y="1041020"/>
                </a:lnTo>
                <a:lnTo>
                  <a:pt x="1653480" y="1041683"/>
                </a:lnTo>
                <a:lnTo>
                  <a:pt x="1799454" y="1037479"/>
                </a:lnTo>
                <a:lnTo>
                  <a:pt x="1799793" y="1037479"/>
                </a:lnTo>
                <a:lnTo>
                  <a:pt x="1828562" y="981662"/>
                </a:lnTo>
                <a:lnTo>
                  <a:pt x="1748438" y="859565"/>
                </a:lnTo>
                <a:lnTo>
                  <a:pt x="1717315" y="816093"/>
                </a:lnTo>
                <a:lnTo>
                  <a:pt x="1682718" y="775564"/>
                </a:lnTo>
                <a:lnTo>
                  <a:pt x="1644868" y="738181"/>
                </a:lnTo>
                <a:lnTo>
                  <a:pt x="1603985" y="704150"/>
                </a:lnTo>
                <a:lnTo>
                  <a:pt x="1560292" y="673673"/>
                </a:lnTo>
                <a:lnTo>
                  <a:pt x="1514009" y="646954"/>
                </a:lnTo>
                <a:lnTo>
                  <a:pt x="393970" y="62881"/>
                </a:lnTo>
                <a:lnTo>
                  <a:pt x="343948" y="39593"/>
                </a:lnTo>
                <a:lnTo>
                  <a:pt x="295815" y="22330"/>
                </a:lnTo>
                <a:lnTo>
                  <a:pt x="249829" y="10424"/>
                </a:lnTo>
                <a:lnTo>
                  <a:pt x="206245" y="3203"/>
                </a:lnTo>
                <a:lnTo>
                  <a:pt x="165319" y="0"/>
                </a:lnTo>
                <a:close/>
              </a:path>
              <a:path w="1828800" h="1042035">
                <a:moveTo>
                  <a:pt x="1799793" y="1037479"/>
                </a:moveTo>
                <a:lnTo>
                  <a:pt x="1799454" y="1037479"/>
                </a:lnTo>
                <a:lnTo>
                  <a:pt x="1799721" y="1037619"/>
                </a:lnTo>
                <a:lnTo>
                  <a:pt x="1799793" y="1037479"/>
                </a:lnTo>
                <a:close/>
              </a:path>
            </a:pathLst>
          </a:custGeom>
          <a:solidFill>
            <a:srgbClr val="DBE2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845322" y="5072778"/>
            <a:ext cx="1807845" cy="970915"/>
          </a:xfrm>
          <a:custGeom>
            <a:avLst/>
            <a:gdLst/>
            <a:ahLst/>
            <a:cxnLst/>
            <a:rect l="l" t="t" r="r" b="b"/>
            <a:pathLst>
              <a:path w="1807845" h="970914">
                <a:moveTo>
                  <a:pt x="15109" y="0"/>
                </a:moveTo>
                <a:lnTo>
                  <a:pt x="3442" y="31402"/>
                </a:lnTo>
                <a:lnTo>
                  <a:pt x="0" y="65092"/>
                </a:lnTo>
                <a:lnTo>
                  <a:pt x="5601" y="99474"/>
                </a:lnTo>
                <a:lnTo>
                  <a:pt x="42719" y="164166"/>
                </a:lnTo>
                <a:lnTo>
                  <a:pt x="68782" y="195847"/>
                </a:lnTo>
                <a:lnTo>
                  <a:pt x="99655" y="227409"/>
                </a:lnTo>
                <a:lnTo>
                  <a:pt x="135740" y="258262"/>
                </a:lnTo>
                <a:lnTo>
                  <a:pt x="177439" y="287815"/>
                </a:lnTo>
                <a:lnTo>
                  <a:pt x="225155" y="315480"/>
                </a:lnTo>
                <a:lnTo>
                  <a:pt x="1345193" y="899541"/>
                </a:lnTo>
                <a:lnTo>
                  <a:pt x="1393589" y="922221"/>
                </a:lnTo>
                <a:lnTo>
                  <a:pt x="1443564" y="940655"/>
                </a:lnTo>
                <a:lnTo>
                  <a:pt x="1494836" y="954762"/>
                </a:lnTo>
                <a:lnTo>
                  <a:pt x="1547117" y="964463"/>
                </a:lnTo>
                <a:lnTo>
                  <a:pt x="1600125" y="969679"/>
                </a:lnTo>
                <a:lnTo>
                  <a:pt x="1653574" y="970330"/>
                </a:lnTo>
                <a:lnTo>
                  <a:pt x="1799548" y="966165"/>
                </a:lnTo>
                <a:lnTo>
                  <a:pt x="1799906" y="966165"/>
                </a:lnTo>
                <a:lnTo>
                  <a:pt x="1807702" y="951039"/>
                </a:lnTo>
                <a:lnTo>
                  <a:pt x="1807486" y="950937"/>
                </a:lnTo>
                <a:lnTo>
                  <a:pt x="1679381" y="920838"/>
                </a:lnTo>
                <a:lnTo>
                  <a:pt x="1632002" y="908560"/>
                </a:lnTo>
                <a:lnTo>
                  <a:pt x="1583990" y="893766"/>
                </a:lnTo>
                <a:lnTo>
                  <a:pt x="1535615" y="876566"/>
                </a:lnTo>
                <a:lnTo>
                  <a:pt x="1487151" y="857067"/>
                </a:lnTo>
                <a:lnTo>
                  <a:pt x="1438868" y="835378"/>
                </a:lnTo>
                <a:lnTo>
                  <a:pt x="1391040" y="811606"/>
                </a:lnTo>
                <a:lnTo>
                  <a:pt x="271002" y="227545"/>
                </a:lnTo>
                <a:lnTo>
                  <a:pt x="213601" y="195799"/>
                </a:lnTo>
                <a:lnTo>
                  <a:pt x="163186" y="164489"/>
                </a:lnTo>
                <a:lnTo>
                  <a:pt x="119370" y="134046"/>
                </a:lnTo>
                <a:lnTo>
                  <a:pt x="81769" y="104900"/>
                </a:lnTo>
                <a:lnTo>
                  <a:pt x="49996" y="77482"/>
                </a:lnTo>
                <a:lnTo>
                  <a:pt x="16284" y="33935"/>
                </a:lnTo>
                <a:lnTo>
                  <a:pt x="11813" y="15408"/>
                </a:lnTo>
                <a:lnTo>
                  <a:pt x="15109" y="0"/>
                </a:lnTo>
                <a:close/>
              </a:path>
              <a:path w="1807845" h="970914">
                <a:moveTo>
                  <a:pt x="1799906" y="966165"/>
                </a:moveTo>
                <a:lnTo>
                  <a:pt x="1799548" y="966165"/>
                </a:lnTo>
                <a:lnTo>
                  <a:pt x="1799828" y="966317"/>
                </a:lnTo>
                <a:lnTo>
                  <a:pt x="1799906" y="966165"/>
                </a:lnTo>
                <a:close/>
              </a:path>
            </a:pathLst>
          </a:custGeom>
          <a:solidFill>
            <a:srgbClr val="CCD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810645" y="4694666"/>
            <a:ext cx="2083435" cy="2057400"/>
          </a:xfrm>
          <a:custGeom>
            <a:avLst/>
            <a:gdLst/>
            <a:ahLst/>
            <a:cxnLst/>
            <a:rect l="l" t="t" r="r" b="b"/>
            <a:pathLst>
              <a:path w="2083435" h="2057400">
                <a:moveTo>
                  <a:pt x="456719" y="1104900"/>
                </a:moveTo>
                <a:lnTo>
                  <a:pt x="443803" y="1117600"/>
                </a:lnTo>
                <a:lnTo>
                  <a:pt x="432377" y="1117600"/>
                </a:lnTo>
                <a:lnTo>
                  <a:pt x="423911" y="1130300"/>
                </a:lnTo>
                <a:lnTo>
                  <a:pt x="333906" y="1295400"/>
                </a:lnTo>
                <a:lnTo>
                  <a:pt x="330164" y="1320800"/>
                </a:lnTo>
                <a:lnTo>
                  <a:pt x="331622" y="1333500"/>
                </a:lnTo>
                <a:lnTo>
                  <a:pt x="337816" y="1333500"/>
                </a:lnTo>
                <a:lnTo>
                  <a:pt x="348283" y="1346200"/>
                </a:lnTo>
                <a:lnTo>
                  <a:pt x="578204" y="1473200"/>
                </a:lnTo>
                <a:lnTo>
                  <a:pt x="701648" y="1968500"/>
                </a:lnTo>
                <a:lnTo>
                  <a:pt x="722368" y="2019300"/>
                </a:lnTo>
                <a:lnTo>
                  <a:pt x="754648" y="2044700"/>
                </a:lnTo>
                <a:lnTo>
                  <a:pt x="793580" y="2057400"/>
                </a:lnTo>
                <a:lnTo>
                  <a:pt x="864132" y="2057400"/>
                </a:lnTo>
                <a:lnTo>
                  <a:pt x="892684" y="2044700"/>
                </a:lnTo>
                <a:lnTo>
                  <a:pt x="917821" y="2019300"/>
                </a:lnTo>
                <a:lnTo>
                  <a:pt x="937448" y="1993900"/>
                </a:lnTo>
                <a:lnTo>
                  <a:pt x="793091" y="1993900"/>
                </a:lnTo>
                <a:lnTo>
                  <a:pt x="777627" y="1968500"/>
                </a:lnTo>
                <a:lnTo>
                  <a:pt x="767459" y="1955800"/>
                </a:lnTo>
                <a:lnTo>
                  <a:pt x="626896" y="1384300"/>
                </a:lnTo>
                <a:lnTo>
                  <a:pt x="556550" y="1384300"/>
                </a:lnTo>
                <a:lnTo>
                  <a:pt x="409687" y="1308100"/>
                </a:lnTo>
                <a:lnTo>
                  <a:pt x="468361" y="1193800"/>
                </a:lnTo>
                <a:lnTo>
                  <a:pt x="580042" y="1193800"/>
                </a:lnTo>
                <a:lnTo>
                  <a:pt x="564424" y="1130300"/>
                </a:lnTo>
                <a:lnTo>
                  <a:pt x="494345" y="1130300"/>
                </a:lnTo>
                <a:lnTo>
                  <a:pt x="469657" y="1117600"/>
                </a:lnTo>
                <a:lnTo>
                  <a:pt x="456719" y="1104900"/>
                </a:lnTo>
                <a:close/>
              </a:path>
              <a:path w="2083435" h="2057400">
                <a:moveTo>
                  <a:pt x="951199" y="1739900"/>
                </a:moveTo>
                <a:lnTo>
                  <a:pt x="913509" y="1739900"/>
                </a:lnTo>
                <a:lnTo>
                  <a:pt x="905235" y="1752600"/>
                </a:lnTo>
                <a:lnTo>
                  <a:pt x="901304" y="1765300"/>
                </a:lnTo>
                <a:lnTo>
                  <a:pt x="884045" y="1943100"/>
                </a:lnTo>
                <a:lnTo>
                  <a:pt x="877234" y="1968500"/>
                </a:lnTo>
                <a:lnTo>
                  <a:pt x="863990" y="1981200"/>
                </a:lnTo>
                <a:lnTo>
                  <a:pt x="847096" y="1993900"/>
                </a:lnTo>
                <a:lnTo>
                  <a:pt x="937448" y="1993900"/>
                </a:lnTo>
                <a:lnTo>
                  <a:pt x="942469" y="1981200"/>
                </a:lnTo>
                <a:lnTo>
                  <a:pt x="946542" y="1981200"/>
                </a:lnTo>
                <a:lnTo>
                  <a:pt x="949586" y="1968500"/>
                </a:lnTo>
                <a:lnTo>
                  <a:pt x="951520" y="1943100"/>
                </a:lnTo>
                <a:lnTo>
                  <a:pt x="968792" y="1765300"/>
                </a:lnTo>
                <a:lnTo>
                  <a:pt x="967412" y="1752600"/>
                </a:lnTo>
                <a:lnTo>
                  <a:pt x="961221" y="1752600"/>
                </a:lnTo>
                <a:lnTo>
                  <a:pt x="951199" y="1739900"/>
                </a:lnTo>
                <a:close/>
              </a:path>
              <a:path w="2083435" h="2057400">
                <a:moveTo>
                  <a:pt x="1176410" y="1143000"/>
                </a:moveTo>
                <a:lnTo>
                  <a:pt x="1030044" y="1143000"/>
                </a:lnTo>
                <a:lnTo>
                  <a:pt x="1364194" y="1308100"/>
                </a:lnTo>
                <a:lnTo>
                  <a:pt x="1394884" y="1333500"/>
                </a:lnTo>
                <a:lnTo>
                  <a:pt x="1458204" y="1358900"/>
                </a:lnTo>
                <a:lnTo>
                  <a:pt x="1490673" y="1358900"/>
                </a:lnTo>
                <a:lnTo>
                  <a:pt x="1587676" y="1676400"/>
                </a:lnTo>
                <a:lnTo>
                  <a:pt x="1598308" y="1689100"/>
                </a:lnTo>
                <a:lnTo>
                  <a:pt x="1614497" y="1714500"/>
                </a:lnTo>
                <a:lnTo>
                  <a:pt x="1635055" y="1727200"/>
                </a:lnTo>
                <a:lnTo>
                  <a:pt x="1679325" y="1727200"/>
                </a:lnTo>
                <a:lnTo>
                  <a:pt x="1697631" y="1714500"/>
                </a:lnTo>
                <a:lnTo>
                  <a:pt x="1712972" y="1701800"/>
                </a:lnTo>
                <a:lnTo>
                  <a:pt x="1724607" y="1689100"/>
                </a:lnTo>
                <a:lnTo>
                  <a:pt x="1726703" y="1676400"/>
                </a:lnTo>
                <a:lnTo>
                  <a:pt x="1728493" y="1676400"/>
                </a:lnTo>
                <a:lnTo>
                  <a:pt x="1736373" y="1651000"/>
                </a:lnTo>
                <a:lnTo>
                  <a:pt x="1653792" y="1651000"/>
                </a:lnTo>
                <a:lnTo>
                  <a:pt x="1567013" y="1384300"/>
                </a:lnTo>
                <a:lnTo>
                  <a:pt x="1829525" y="1384300"/>
                </a:lnTo>
                <a:lnTo>
                  <a:pt x="1839448" y="1371600"/>
                </a:lnTo>
                <a:lnTo>
                  <a:pt x="2024607" y="1371600"/>
                </a:lnTo>
                <a:lnTo>
                  <a:pt x="1915773" y="1320800"/>
                </a:lnTo>
                <a:lnTo>
                  <a:pt x="1586773" y="1320800"/>
                </a:lnTo>
                <a:lnTo>
                  <a:pt x="1488744" y="1295400"/>
                </a:lnTo>
                <a:lnTo>
                  <a:pt x="1441391" y="1270000"/>
                </a:lnTo>
                <a:lnTo>
                  <a:pt x="1395550" y="1257300"/>
                </a:lnTo>
                <a:lnTo>
                  <a:pt x="1176410" y="1143000"/>
                </a:lnTo>
                <a:close/>
              </a:path>
              <a:path w="2083435" h="2057400">
                <a:moveTo>
                  <a:pt x="640733" y="863600"/>
                </a:moveTo>
                <a:lnTo>
                  <a:pt x="498829" y="863600"/>
                </a:lnTo>
                <a:lnTo>
                  <a:pt x="965211" y="1104900"/>
                </a:lnTo>
                <a:lnTo>
                  <a:pt x="915477" y="1612900"/>
                </a:lnTo>
                <a:lnTo>
                  <a:pt x="916855" y="1638300"/>
                </a:lnTo>
                <a:lnTo>
                  <a:pt x="923043" y="1638300"/>
                </a:lnTo>
                <a:lnTo>
                  <a:pt x="933065" y="1651000"/>
                </a:lnTo>
                <a:lnTo>
                  <a:pt x="970754" y="1651000"/>
                </a:lnTo>
                <a:lnTo>
                  <a:pt x="979024" y="1638300"/>
                </a:lnTo>
                <a:lnTo>
                  <a:pt x="982953" y="1625600"/>
                </a:lnTo>
                <a:lnTo>
                  <a:pt x="1030044" y="1143000"/>
                </a:lnTo>
                <a:lnTo>
                  <a:pt x="1176410" y="1143000"/>
                </a:lnTo>
                <a:lnTo>
                  <a:pt x="640733" y="863600"/>
                </a:lnTo>
                <a:close/>
              </a:path>
              <a:path w="2083435" h="2057400">
                <a:moveTo>
                  <a:pt x="1819108" y="1384300"/>
                </a:moveTo>
                <a:lnTo>
                  <a:pt x="1747086" y="1384300"/>
                </a:lnTo>
                <a:lnTo>
                  <a:pt x="1663723" y="1651000"/>
                </a:lnTo>
                <a:lnTo>
                  <a:pt x="1736373" y="1651000"/>
                </a:lnTo>
                <a:lnTo>
                  <a:pt x="1819108" y="1384300"/>
                </a:lnTo>
                <a:close/>
              </a:path>
              <a:path w="2083435" h="2057400">
                <a:moveTo>
                  <a:pt x="2024607" y="1371600"/>
                </a:moveTo>
                <a:lnTo>
                  <a:pt x="1857398" y="1371600"/>
                </a:lnTo>
                <a:lnTo>
                  <a:pt x="1991993" y="1435100"/>
                </a:lnTo>
                <a:lnTo>
                  <a:pt x="2029719" y="1435100"/>
                </a:lnTo>
                <a:lnTo>
                  <a:pt x="2038500" y="1422400"/>
                </a:lnTo>
                <a:lnTo>
                  <a:pt x="2042668" y="1409700"/>
                </a:lnTo>
                <a:lnTo>
                  <a:pt x="2041417" y="1397000"/>
                </a:lnTo>
                <a:lnTo>
                  <a:pt x="2035234" y="1384300"/>
                </a:lnTo>
                <a:lnTo>
                  <a:pt x="2024607" y="1371600"/>
                </a:lnTo>
                <a:close/>
              </a:path>
              <a:path w="2083435" h="2057400">
                <a:moveTo>
                  <a:pt x="580042" y="1193800"/>
                </a:moveTo>
                <a:lnTo>
                  <a:pt x="468361" y="1193800"/>
                </a:lnTo>
                <a:lnTo>
                  <a:pt x="515999" y="1219200"/>
                </a:lnTo>
                <a:lnTo>
                  <a:pt x="556550" y="1384300"/>
                </a:lnTo>
                <a:lnTo>
                  <a:pt x="626896" y="1384300"/>
                </a:lnTo>
                <a:lnTo>
                  <a:pt x="580042" y="1193800"/>
                </a:lnTo>
                <a:close/>
              </a:path>
              <a:path w="2083435" h="2057400">
                <a:moveTo>
                  <a:pt x="1624772" y="1168400"/>
                </a:moveTo>
                <a:lnTo>
                  <a:pt x="1587059" y="1168400"/>
                </a:lnTo>
                <a:lnTo>
                  <a:pt x="1578278" y="1181100"/>
                </a:lnTo>
                <a:lnTo>
                  <a:pt x="1574112" y="1193800"/>
                </a:lnTo>
                <a:lnTo>
                  <a:pt x="1575366" y="1206500"/>
                </a:lnTo>
                <a:lnTo>
                  <a:pt x="1581550" y="1219200"/>
                </a:lnTo>
                <a:lnTo>
                  <a:pt x="1592172" y="1231900"/>
                </a:lnTo>
                <a:lnTo>
                  <a:pt x="1768105" y="1320800"/>
                </a:lnTo>
                <a:lnTo>
                  <a:pt x="1915773" y="1320800"/>
                </a:lnTo>
                <a:lnTo>
                  <a:pt x="1888564" y="1308100"/>
                </a:lnTo>
                <a:lnTo>
                  <a:pt x="1888759" y="1295400"/>
                </a:lnTo>
                <a:lnTo>
                  <a:pt x="1887675" y="1282700"/>
                </a:lnTo>
                <a:lnTo>
                  <a:pt x="1885324" y="1270000"/>
                </a:lnTo>
                <a:lnTo>
                  <a:pt x="1881719" y="1257300"/>
                </a:lnTo>
                <a:lnTo>
                  <a:pt x="1798801" y="1257300"/>
                </a:lnTo>
                <a:lnTo>
                  <a:pt x="1624772" y="1168400"/>
                </a:lnTo>
                <a:close/>
              </a:path>
              <a:path w="2083435" h="2057400">
                <a:moveTo>
                  <a:pt x="1408695" y="850900"/>
                </a:moveTo>
                <a:lnTo>
                  <a:pt x="1371440" y="850900"/>
                </a:lnTo>
                <a:lnTo>
                  <a:pt x="1362975" y="863600"/>
                </a:lnTo>
                <a:lnTo>
                  <a:pt x="1359233" y="876300"/>
                </a:lnTo>
                <a:lnTo>
                  <a:pt x="1360692" y="889000"/>
                </a:lnTo>
                <a:lnTo>
                  <a:pt x="1366889" y="901700"/>
                </a:lnTo>
                <a:lnTo>
                  <a:pt x="1377364" y="914400"/>
                </a:lnTo>
                <a:lnTo>
                  <a:pt x="1533104" y="990600"/>
                </a:lnTo>
                <a:lnTo>
                  <a:pt x="1576814" y="1016000"/>
                </a:lnTo>
                <a:lnTo>
                  <a:pt x="1618130" y="1041400"/>
                </a:lnTo>
                <a:lnTo>
                  <a:pt x="1656822" y="1079500"/>
                </a:lnTo>
                <a:lnTo>
                  <a:pt x="1692663" y="1117600"/>
                </a:lnTo>
                <a:lnTo>
                  <a:pt x="1725422" y="1155700"/>
                </a:lnTo>
                <a:lnTo>
                  <a:pt x="1754871" y="1193800"/>
                </a:lnTo>
                <a:lnTo>
                  <a:pt x="1798801" y="1257300"/>
                </a:lnTo>
                <a:lnTo>
                  <a:pt x="1881719" y="1257300"/>
                </a:lnTo>
                <a:lnTo>
                  <a:pt x="1921436" y="1206500"/>
                </a:lnTo>
                <a:lnTo>
                  <a:pt x="1843327" y="1206500"/>
                </a:lnTo>
                <a:lnTo>
                  <a:pt x="1811589" y="1155700"/>
                </a:lnTo>
                <a:lnTo>
                  <a:pt x="1794174" y="1130300"/>
                </a:lnTo>
                <a:lnTo>
                  <a:pt x="1775618" y="1104900"/>
                </a:lnTo>
                <a:lnTo>
                  <a:pt x="1755970" y="1079500"/>
                </a:lnTo>
                <a:lnTo>
                  <a:pt x="1735275" y="1054100"/>
                </a:lnTo>
                <a:lnTo>
                  <a:pt x="1916132" y="1003300"/>
                </a:lnTo>
                <a:lnTo>
                  <a:pt x="1677973" y="1003300"/>
                </a:lnTo>
                <a:lnTo>
                  <a:pt x="1651117" y="990600"/>
                </a:lnTo>
                <a:lnTo>
                  <a:pt x="1623217" y="965200"/>
                </a:lnTo>
                <a:lnTo>
                  <a:pt x="1594316" y="952500"/>
                </a:lnTo>
                <a:lnTo>
                  <a:pt x="1564460" y="927100"/>
                </a:lnTo>
                <a:lnTo>
                  <a:pt x="1408695" y="850900"/>
                </a:lnTo>
                <a:close/>
              </a:path>
              <a:path w="2083435" h="2057400">
                <a:moveTo>
                  <a:pt x="2081127" y="965200"/>
                </a:moveTo>
                <a:lnTo>
                  <a:pt x="2011157" y="965200"/>
                </a:lnTo>
                <a:lnTo>
                  <a:pt x="2016821" y="977900"/>
                </a:lnTo>
                <a:lnTo>
                  <a:pt x="2013926" y="977900"/>
                </a:lnTo>
                <a:lnTo>
                  <a:pt x="1843327" y="1206500"/>
                </a:lnTo>
                <a:lnTo>
                  <a:pt x="1921436" y="1206500"/>
                </a:lnTo>
                <a:lnTo>
                  <a:pt x="2070377" y="1016000"/>
                </a:lnTo>
                <a:lnTo>
                  <a:pt x="2074949" y="1016000"/>
                </a:lnTo>
                <a:lnTo>
                  <a:pt x="2081756" y="990600"/>
                </a:lnTo>
                <a:lnTo>
                  <a:pt x="2083149" y="977900"/>
                </a:lnTo>
                <a:lnTo>
                  <a:pt x="2081127" y="965200"/>
                </a:lnTo>
                <a:close/>
              </a:path>
              <a:path w="2083435" h="2057400">
                <a:moveTo>
                  <a:pt x="253845" y="279400"/>
                </a:moveTo>
                <a:lnTo>
                  <a:pt x="157249" y="279400"/>
                </a:lnTo>
                <a:lnTo>
                  <a:pt x="114504" y="292100"/>
                </a:lnTo>
                <a:lnTo>
                  <a:pt x="76146" y="304800"/>
                </a:lnTo>
                <a:lnTo>
                  <a:pt x="43748" y="330200"/>
                </a:lnTo>
                <a:lnTo>
                  <a:pt x="18845" y="368300"/>
                </a:lnTo>
                <a:lnTo>
                  <a:pt x="3859" y="406400"/>
                </a:lnTo>
                <a:lnTo>
                  <a:pt x="0" y="457200"/>
                </a:lnTo>
                <a:lnTo>
                  <a:pt x="7191" y="495300"/>
                </a:lnTo>
                <a:lnTo>
                  <a:pt x="25360" y="533400"/>
                </a:lnTo>
                <a:lnTo>
                  <a:pt x="52904" y="571500"/>
                </a:lnTo>
                <a:lnTo>
                  <a:pt x="84091" y="609600"/>
                </a:lnTo>
                <a:lnTo>
                  <a:pt x="118864" y="647700"/>
                </a:lnTo>
                <a:lnTo>
                  <a:pt x="157167" y="673100"/>
                </a:lnTo>
                <a:lnTo>
                  <a:pt x="198945" y="698500"/>
                </a:lnTo>
                <a:lnTo>
                  <a:pt x="244143" y="723900"/>
                </a:lnTo>
                <a:lnTo>
                  <a:pt x="418666" y="825500"/>
                </a:lnTo>
                <a:lnTo>
                  <a:pt x="494345" y="1130300"/>
                </a:lnTo>
                <a:lnTo>
                  <a:pt x="564424" y="1130300"/>
                </a:lnTo>
                <a:lnTo>
                  <a:pt x="498829" y="863600"/>
                </a:lnTo>
                <a:lnTo>
                  <a:pt x="640733" y="863600"/>
                </a:lnTo>
                <a:lnTo>
                  <a:pt x="275499" y="673100"/>
                </a:lnTo>
                <a:lnTo>
                  <a:pt x="227914" y="647700"/>
                </a:lnTo>
                <a:lnTo>
                  <a:pt x="184765" y="609600"/>
                </a:lnTo>
                <a:lnTo>
                  <a:pt x="146137" y="571500"/>
                </a:lnTo>
                <a:lnTo>
                  <a:pt x="112116" y="533400"/>
                </a:lnTo>
                <a:lnTo>
                  <a:pt x="82789" y="495300"/>
                </a:lnTo>
                <a:lnTo>
                  <a:pt x="67843" y="444500"/>
                </a:lnTo>
                <a:lnTo>
                  <a:pt x="70125" y="419100"/>
                </a:lnTo>
                <a:lnTo>
                  <a:pt x="93677" y="381000"/>
                </a:lnTo>
                <a:lnTo>
                  <a:pt x="135449" y="355600"/>
                </a:lnTo>
                <a:lnTo>
                  <a:pt x="160678" y="342900"/>
                </a:lnTo>
                <a:lnTo>
                  <a:pt x="444422" y="342900"/>
                </a:lnTo>
                <a:lnTo>
                  <a:pt x="397288" y="317500"/>
                </a:lnTo>
                <a:lnTo>
                  <a:pt x="253845" y="279400"/>
                </a:lnTo>
                <a:close/>
              </a:path>
              <a:path w="2083435" h="2057400">
                <a:moveTo>
                  <a:pt x="2009915" y="901700"/>
                </a:moveTo>
                <a:lnTo>
                  <a:pt x="1986214" y="914400"/>
                </a:lnTo>
                <a:lnTo>
                  <a:pt x="1677973" y="1003300"/>
                </a:lnTo>
                <a:lnTo>
                  <a:pt x="1916132" y="1003300"/>
                </a:lnTo>
                <a:lnTo>
                  <a:pt x="2006560" y="977900"/>
                </a:lnTo>
                <a:lnTo>
                  <a:pt x="2011157" y="965200"/>
                </a:lnTo>
                <a:lnTo>
                  <a:pt x="2081127" y="965200"/>
                </a:lnTo>
                <a:lnTo>
                  <a:pt x="2079105" y="952500"/>
                </a:lnTo>
                <a:lnTo>
                  <a:pt x="2069603" y="939800"/>
                </a:lnTo>
                <a:lnTo>
                  <a:pt x="2052996" y="914400"/>
                </a:lnTo>
                <a:lnTo>
                  <a:pt x="2032638" y="914400"/>
                </a:lnTo>
                <a:lnTo>
                  <a:pt x="2009915" y="901700"/>
                </a:lnTo>
                <a:close/>
              </a:path>
              <a:path w="2083435" h="2057400">
                <a:moveTo>
                  <a:pt x="444422" y="342900"/>
                </a:moveTo>
                <a:lnTo>
                  <a:pt x="211406" y="342900"/>
                </a:lnTo>
                <a:lnTo>
                  <a:pt x="363063" y="381000"/>
                </a:lnTo>
                <a:lnTo>
                  <a:pt x="413065" y="406400"/>
                </a:lnTo>
                <a:lnTo>
                  <a:pt x="1237080" y="838200"/>
                </a:lnTo>
                <a:lnTo>
                  <a:pt x="1274340" y="838200"/>
                </a:lnTo>
                <a:lnTo>
                  <a:pt x="1282800" y="825500"/>
                </a:lnTo>
                <a:lnTo>
                  <a:pt x="1286541" y="812800"/>
                </a:lnTo>
                <a:lnTo>
                  <a:pt x="1285084" y="800100"/>
                </a:lnTo>
                <a:lnTo>
                  <a:pt x="1278890" y="787400"/>
                </a:lnTo>
                <a:lnTo>
                  <a:pt x="1268423" y="774700"/>
                </a:lnTo>
                <a:lnTo>
                  <a:pt x="1230387" y="762000"/>
                </a:lnTo>
                <a:lnTo>
                  <a:pt x="1274571" y="723900"/>
                </a:lnTo>
                <a:lnTo>
                  <a:pt x="1165553" y="723900"/>
                </a:lnTo>
                <a:lnTo>
                  <a:pt x="699273" y="482600"/>
                </a:lnTo>
                <a:lnTo>
                  <a:pt x="830014" y="431800"/>
                </a:lnTo>
                <a:lnTo>
                  <a:pt x="619136" y="431800"/>
                </a:lnTo>
                <a:lnTo>
                  <a:pt x="444422" y="342900"/>
                </a:lnTo>
                <a:close/>
              </a:path>
              <a:path w="2083435" h="2057400">
                <a:moveTo>
                  <a:pt x="1881951" y="76200"/>
                </a:moveTo>
                <a:lnTo>
                  <a:pt x="1789823" y="76200"/>
                </a:lnTo>
                <a:lnTo>
                  <a:pt x="1806034" y="88900"/>
                </a:lnTo>
                <a:lnTo>
                  <a:pt x="1817457" y="101600"/>
                </a:lnTo>
                <a:lnTo>
                  <a:pt x="1824440" y="114300"/>
                </a:lnTo>
                <a:lnTo>
                  <a:pt x="1826180" y="139700"/>
                </a:lnTo>
                <a:lnTo>
                  <a:pt x="1820441" y="152400"/>
                </a:lnTo>
                <a:lnTo>
                  <a:pt x="1804985" y="177800"/>
                </a:lnTo>
                <a:lnTo>
                  <a:pt x="1165553" y="723900"/>
                </a:lnTo>
                <a:lnTo>
                  <a:pt x="1274571" y="723900"/>
                </a:lnTo>
                <a:lnTo>
                  <a:pt x="1848966" y="228600"/>
                </a:lnTo>
                <a:lnTo>
                  <a:pt x="1858949" y="215900"/>
                </a:lnTo>
                <a:lnTo>
                  <a:pt x="1867579" y="203200"/>
                </a:lnTo>
                <a:lnTo>
                  <a:pt x="1874906" y="203200"/>
                </a:lnTo>
                <a:lnTo>
                  <a:pt x="1880982" y="190500"/>
                </a:lnTo>
                <a:lnTo>
                  <a:pt x="1892125" y="152400"/>
                </a:lnTo>
                <a:lnTo>
                  <a:pt x="1894084" y="127000"/>
                </a:lnTo>
                <a:lnTo>
                  <a:pt x="1888178" y="88900"/>
                </a:lnTo>
                <a:lnTo>
                  <a:pt x="1881951" y="76200"/>
                </a:lnTo>
                <a:close/>
              </a:path>
              <a:path w="2083435" h="2057400">
                <a:moveTo>
                  <a:pt x="1010194" y="76200"/>
                </a:moveTo>
                <a:lnTo>
                  <a:pt x="972927" y="76200"/>
                </a:lnTo>
                <a:lnTo>
                  <a:pt x="964461" y="88900"/>
                </a:lnTo>
                <a:lnTo>
                  <a:pt x="874444" y="266700"/>
                </a:lnTo>
                <a:lnTo>
                  <a:pt x="870702" y="279400"/>
                </a:lnTo>
                <a:lnTo>
                  <a:pt x="872161" y="292100"/>
                </a:lnTo>
                <a:lnTo>
                  <a:pt x="878358" y="304800"/>
                </a:lnTo>
                <a:lnTo>
                  <a:pt x="888833" y="304800"/>
                </a:lnTo>
                <a:lnTo>
                  <a:pt x="913522" y="317500"/>
                </a:lnTo>
                <a:lnTo>
                  <a:pt x="619136" y="431800"/>
                </a:lnTo>
                <a:lnTo>
                  <a:pt x="830014" y="431800"/>
                </a:lnTo>
                <a:lnTo>
                  <a:pt x="1189554" y="292100"/>
                </a:lnTo>
                <a:lnTo>
                  <a:pt x="997875" y="292100"/>
                </a:lnTo>
                <a:lnTo>
                  <a:pt x="950237" y="266700"/>
                </a:lnTo>
                <a:lnTo>
                  <a:pt x="1008911" y="152400"/>
                </a:lnTo>
                <a:lnTo>
                  <a:pt x="1148146" y="152400"/>
                </a:lnTo>
                <a:lnTo>
                  <a:pt x="1010194" y="76200"/>
                </a:lnTo>
                <a:close/>
              </a:path>
              <a:path w="2083435" h="2057400">
                <a:moveTo>
                  <a:pt x="1148146" y="152400"/>
                </a:moveTo>
                <a:lnTo>
                  <a:pt x="1008911" y="152400"/>
                </a:lnTo>
                <a:lnTo>
                  <a:pt x="1155749" y="228600"/>
                </a:lnTo>
                <a:lnTo>
                  <a:pt x="997875" y="292100"/>
                </a:lnTo>
                <a:lnTo>
                  <a:pt x="1189554" y="292100"/>
                </a:lnTo>
                <a:lnTo>
                  <a:pt x="1418352" y="203200"/>
                </a:lnTo>
                <a:lnTo>
                  <a:pt x="1240115" y="203200"/>
                </a:lnTo>
                <a:lnTo>
                  <a:pt x="1148146" y="152400"/>
                </a:lnTo>
                <a:close/>
              </a:path>
              <a:path w="2083435" h="2057400">
                <a:moveTo>
                  <a:pt x="1770367" y="0"/>
                </a:moveTo>
                <a:lnTo>
                  <a:pt x="1720848" y="12700"/>
                </a:lnTo>
                <a:lnTo>
                  <a:pt x="1240115" y="203200"/>
                </a:lnTo>
                <a:lnTo>
                  <a:pt x="1418352" y="203200"/>
                </a:lnTo>
                <a:lnTo>
                  <a:pt x="1745207" y="76200"/>
                </a:lnTo>
                <a:lnTo>
                  <a:pt x="1881951" y="76200"/>
                </a:lnTo>
                <a:lnTo>
                  <a:pt x="1875724" y="63500"/>
                </a:lnTo>
                <a:lnTo>
                  <a:pt x="1849730" y="38100"/>
                </a:lnTo>
                <a:lnTo>
                  <a:pt x="1813969" y="12700"/>
                </a:lnTo>
                <a:lnTo>
                  <a:pt x="177036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094179" y="5096489"/>
            <a:ext cx="143535" cy="2034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78905" y="7044214"/>
            <a:ext cx="5607685" cy="1111250"/>
          </a:xfrm>
          <a:custGeom>
            <a:avLst/>
            <a:gdLst/>
            <a:ahLst/>
            <a:cxnLst/>
            <a:rect l="l" t="t" r="r" b="b"/>
            <a:pathLst>
              <a:path w="5607685" h="1111250">
                <a:moveTo>
                  <a:pt x="5585490" y="0"/>
                </a:moveTo>
                <a:lnTo>
                  <a:pt x="0" y="351089"/>
                </a:lnTo>
                <a:lnTo>
                  <a:pt x="0" y="1110684"/>
                </a:lnTo>
                <a:lnTo>
                  <a:pt x="5607519" y="1110684"/>
                </a:lnTo>
                <a:lnTo>
                  <a:pt x="5585490" y="0"/>
                </a:lnTo>
                <a:close/>
              </a:path>
            </a:pathLst>
          </a:custGeom>
          <a:solidFill>
            <a:srgbClr val="F9A0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980725" y="6051236"/>
            <a:ext cx="113512" cy="11352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980725" y="6660229"/>
            <a:ext cx="113512" cy="11352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1252090" y="5999270"/>
            <a:ext cx="3608070" cy="1281440"/>
          </a:xfrm>
          <a:prstGeom prst="rect">
            <a:avLst/>
          </a:prstGeom>
        </p:spPr>
        <p:txBody>
          <a:bodyPr vert="horz" wrap="square" lIns="0" tIns="5714" rIns="0" bIns="0" rtlCol="0">
            <a:spAutoFit/>
          </a:bodyPr>
          <a:lstStyle/>
          <a:p>
            <a:pPr marL="12698" marR="859023">
              <a:lnSpc>
                <a:spcPct val="106000"/>
              </a:lnSpc>
              <a:spcBef>
                <a:spcPts val="45"/>
              </a:spcBef>
            </a:pPr>
            <a:r>
              <a:rPr sz="1300" spc="20" dirty="0">
                <a:solidFill>
                  <a:srgbClr val="231F20"/>
                </a:solidFill>
                <a:latin typeface="Arial"/>
                <a:cs typeface="Arial"/>
              </a:rPr>
              <a:t>Avalie a </a:t>
            </a:r>
            <a:r>
              <a:rPr sz="1300" spc="35" dirty="0">
                <a:solidFill>
                  <a:srgbClr val="231F20"/>
                </a:solidFill>
                <a:latin typeface="Arial"/>
                <a:cs typeface="Arial"/>
              </a:rPr>
              <a:t>necessidade </a:t>
            </a:r>
            <a:r>
              <a:rPr sz="1300" spc="45" dirty="0">
                <a:solidFill>
                  <a:srgbClr val="231F20"/>
                </a:solidFill>
                <a:latin typeface="Arial"/>
                <a:cs typeface="Arial"/>
              </a:rPr>
              <a:t>real </a:t>
            </a:r>
            <a:r>
              <a:rPr sz="1300" spc="55" dirty="0">
                <a:solidFill>
                  <a:srgbClr val="231F20"/>
                </a:solidFill>
                <a:latin typeface="Arial"/>
                <a:cs typeface="Arial"/>
              </a:rPr>
              <a:t>da</a:t>
            </a:r>
            <a:r>
              <a:rPr sz="1300" spc="-2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45" dirty="0">
                <a:solidFill>
                  <a:srgbClr val="231F20"/>
                </a:solidFill>
                <a:latin typeface="Arial"/>
                <a:cs typeface="Arial"/>
              </a:rPr>
              <a:t>viagem  </a:t>
            </a:r>
            <a:r>
              <a:rPr sz="1300" spc="25" dirty="0">
                <a:solidFill>
                  <a:srgbClr val="231F20"/>
                </a:solidFill>
                <a:latin typeface="Arial"/>
                <a:cs typeface="Arial"/>
              </a:rPr>
              <a:t>e adie, </a:t>
            </a:r>
            <a:r>
              <a:rPr sz="1300" spc="5" dirty="0">
                <a:solidFill>
                  <a:srgbClr val="231F20"/>
                </a:solidFill>
                <a:latin typeface="Arial"/>
                <a:cs typeface="Arial"/>
              </a:rPr>
              <a:t>se</a:t>
            </a:r>
            <a:r>
              <a:rPr sz="1300" spc="-10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25" dirty="0">
                <a:solidFill>
                  <a:srgbClr val="231F20"/>
                </a:solidFill>
                <a:latin typeface="Arial"/>
                <a:cs typeface="Arial"/>
              </a:rPr>
              <a:t>possível.</a:t>
            </a:r>
            <a:endParaRPr sz="1300">
              <a:latin typeface="Arial"/>
              <a:cs typeface="Arial"/>
            </a:endParaRPr>
          </a:p>
          <a:p>
            <a:pPr>
              <a:spcBef>
                <a:spcPts val="40"/>
              </a:spcBef>
            </a:pPr>
            <a:endParaRPr sz="1400">
              <a:latin typeface="Times New Roman"/>
              <a:cs typeface="Times New Roman"/>
            </a:endParaRPr>
          </a:p>
          <a:p>
            <a:pPr marL="12698" marR="5079">
              <a:lnSpc>
                <a:spcPct val="106000"/>
              </a:lnSpc>
            </a:pPr>
            <a:r>
              <a:rPr sz="1300" spc="-50" dirty="0">
                <a:solidFill>
                  <a:srgbClr val="231F20"/>
                </a:solidFill>
                <a:latin typeface="Arial"/>
                <a:cs typeface="Arial"/>
              </a:rPr>
              <a:t>Se </a:t>
            </a:r>
            <a:r>
              <a:rPr sz="1300" spc="90" dirty="0">
                <a:solidFill>
                  <a:srgbClr val="231F20"/>
                </a:solidFill>
                <a:latin typeface="Arial"/>
                <a:cs typeface="Arial"/>
              </a:rPr>
              <a:t>for </a:t>
            </a:r>
            <a:r>
              <a:rPr sz="1300" spc="35" dirty="0">
                <a:solidFill>
                  <a:srgbClr val="231F20"/>
                </a:solidFill>
                <a:latin typeface="Arial"/>
                <a:cs typeface="Arial"/>
              </a:rPr>
              <a:t>inevitável, </a:t>
            </a:r>
            <a:r>
              <a:rPr sz="1300" spc="40" dirty="0">
                <a:solidFill>
                  <a:srgbClr val="231F20"/>
                </a:solidFill>
                <a:latin typeface="Arial"/>
                <a:cs typeface="Arial"/>
              </a:rPr>
              <a:t>previna-se </a:t>
            </a:r>
            <a:r>
              <a:rPr sz="1300" spc="25" dirty="0">
                <a:solidFill>
                  <a:srgbClr val="231F20"/>
                </a:solidFill>
                <a:latin typeface="Arial"/>
                <a:cs typeface="Arial"/>
              </a:rPr>
              <a:t>e </a:t>
            </a:r>
            <a:r>
              <a:rPr sz="1300" spc="11" dirty="0">
                <a:solidFill>
                  <a:srgbClr val="231F20"/>
                </a:solidFill>
                <a:latin typeface="Arial"/>
                <a:cs typeface="Arial"/>
              </a:rPr>
              <a:t>siga </a:t>
            </a:r>
            <a:r>
              <a:rPr sz="1300" dirty="0">
                <a:solidFill>
                  <a:srgbClr val="231F20"/>
                </a:solidFill>
                <a:latin typeface="Arial"/>
                <a:cs typeface="Arial"/>
              </a:rPr>
              <a:t>as  </a:t>
            </a:r>
            <a:r>
              <a:rPr sz="1300" spc="50" dirty="0">
                <a:solidFill>
                  <a:srgbClr val="231F20"/>
                </a:solidFill>
                <a:latin typeface="Arial"/>
                <a:cs typeface="Arial"/>
              </a:rPr>
              <a:t>orientações</a:t>
            </a:r>
            <a:r>
              <a:rPr sz="13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30" dirty="0">
                <a:solidFill>
                  <a:srgbClr val="231F20"/>
                </a:solidFill>
                <a:latin typeface="Arial"/>
                <a:cs typeface="Arial"/>
              </a:rPr>
              <a:t>das</a:t>
            </a:r>
            <a:r>
              <a:rPr sz="13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55" dirty="0">
                <a:solidFill>
                  <a:srgbClr val="231F20"/>
                </a:solidFill>
                <a:latin typeface="Arial"/>
                <a:cs typeface="Arial"/>
              </a:rPr>
              <a:t>autoridades</a:t>
            </a:r>
            <a:r>
              <a:rPr sz="13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60" dirty="0">
                <a:solidFill>
                  <a:srgbClr val="231F20"/>
                </a:solidFill>
                <a:latin typeface="Arial"/>
                <a:cs typeface="Arial"/>
              </a:rPr>
              <a:t>de</a:t>
            </a:r>
            <a:r>
              <a:rPr sz="13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40" dirty="0">
                <a:solidFill>
                  <a:srgbClr val="231F20"/>
                </a:solidFill>
                <a:latin typeface="Arial"/>
                <a:cs typeface="Arial"/>
              </a:rPr>
              <a:t>saúde</a:t>
            </a:r>
            <a:r>
              <a:rPr sz="13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85" dirty="0">
                <a:solidFill>
                  <a:srgbClr val="231F20"/>
                </a:solidFill>
                <a:latin typeface="Arial"/>
                <a:cs typeface="Arial"/>
              </a:rPr>
              <a:t>do</a:t>
            </a:r>
            <a:r>
              <a:rPr sz="13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30" dirty="0">
                <a:solidFill>
                  <a:srgbClr val="231F20"/>
                </a:solidFill>
                <a:latin typeface="Arial"/>
                <a:cs typeface="Arial"/>
              </a:rPr>
              <a:t>local.</a:t>
            </a:r>
            <a:endParaRPr sz="1300">
              <a:latin typeface="Arial"/>
              <a:cs typeface="Arial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2176487" y="7454421"/>
            <a:ext cx="393700" cy="393700"/>
          </a:xfrm>
          <a:custGeom>
            <a:avLst/>
            <a:gdLst/>
            <a:ahLst/>
            <a:cxnLst/>
            <a:rect l="l" t="t" r="r" b="b"/>
            <a:pathLst>
              <a:path w="393700" h="393700">
                <a:moveTo>
                  <a:pt x="337769" y="0"/>
                </a:moveTo>
                <a:lnTo>
                  <a:pt x="55753" y="0"/>
                </a:lnTo>
                <a:lnTo>
                  <a:pt x="34054" y="4380"/>
                </a:lnTo>
                <a:lnTo>
                  <a:pt x="16332" y="16327"/>
                </a:lnTo>
                <a:lnTo>
                  <a:pt x="4382" y="34048"/>
                </a:lnTo>
                <a:lnTo>
                  <a:pt x="0" y="55753"/>
                </a:lnTo>
                <a:lnTo>
                  <a:pt x="0" y="337769"/>
                </a:lnTo>
                <a:lnTo>
                  <a:pt x="4382" y="359473"/>
                </a:lnTo>
                <a:lnTo>
                  <a:pt x="16332" y="377194"/>
                </a:lnTo>
                <a:lnTo>
                  <a:pt x="34054" y="389141"/>
                </a:lnTo>
                <a:lnTo>
                  <a:pt x="55753" y="393522"/>
                </a:lnTo>
                <a:lnTo>
                  <a:pt x="337769" y="393522"/>
                </a:lnTo>
                <a:lnTo>
                  <a:pt x="359473" y="389141"/>
                </a:lnTo>
                <a:lnTo>
                  <a:pt x="377194" y="377194"/>
                </a:lnTo>
                <a:lnTo>
                  <a:pt x="389141" y="359473"/>
                </a:lnTo>
                <a:lnTo>
                  <a:pt x="393522" y="337769"/>
                </a:lnTo>
                <a:lnTo>
                  <a:pt x="393522" y="55753"/>
                </a:lnTo>
                <a:lnTo>
                  <a:pt x="389141" y="34048"/>
                </a:lnTo>
                <a:lnTo>
                  <a:pt x="377194" y="16327"/>
                </a:lnTo>
                <a:lnTo>
                  <a:pt x="359473" y="4380"/>
                </a:lnTo>
                <a:lnTo>
                  <a:pt x="3377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639311" y="7454989"/>
            <a:ext cx="1558010" cy="39353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448000" y="7571245"/>
            <a:ext cx="246405" cy="16206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450438" y="7616444"/>
            <a:ext cx="189611" cy="11480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470479" y="7640257"/>
            <a:ext cx="144589" cy="7647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447995" y="7652370"/>
            <a:ext cx="247015" cy="93345"/>
          </a:xfrm>
          <a:custGeom>
            <a:avLst/>
            <a:gdLst/>
            <a:ahLst/>
            <a:cxnLst/>
            <a:rect l="l" t="t" r="r" b="b"/>
            <a:pathLst>
              <a:path w="247014" h="93345">
                <a:moveTo>
                  <a:pt x="225443" y="0"/>
                </a:moveTo>
                <a:lnTo>
                  <a:pt x="185744" y="3181"/>
                </a:lnTo>
                <a:lnTo>
                  <a:pt x="119987" y="17933"/>
                </a:lnTo>
                <a:lnTo>
                  <a:pt x="79781" y="33144"/>
                </a:lnTo>
                <a:lnTo>
                  <a:pt x="22478" y="64367"/>
                </a:lnTo>
                <a:lnTo>
                  <a:pt x="0" y="80941"/>
                </a:lnTo>
                <a:lnTo>
                  <a:pt x="0" y="93323"/>
                </a:lnTo>
                <a:lnTo>
                  <a:pt x="4390" y="89720"/>
                </a:lnTo>
                <a:lnTo>
                  <a:pt x="8074" y="87027"/>
                </a:lnTo>
                <a:lnTo>
                  <a:pt x="48035" y="65062"/>
                </a:lnTo>
                <a:lnTo>
                  <a:pt x="85175" y="50488"/>
                </a:lnTo>
                <a:lnTo>
                  <a:pt x="132503" y="38173"/>
                </a:lnTo>
                <a:lnTo>
                  <a:pt x="189788" y="31017"/>
                </a:lnTo>
                <a:lnTo>
                  <a:pt x="217220" y="30247"/>
                </a:lnTo>
                <a:lnTo>
                  <a:pt x="246405" y="30247"/>
                </a:lnTo>
                <a:lnTo>
                  <a:pt x="246405" y="16"/>
                </a:lnTo>
                <a:lnTo>
                  <a:pt x="225443" y="0"/>
                </a:lnTo>
                <a:close/>
              </a:path>
              <a:path w="247014" h="93345">
                <a:moveTo>
                  <a:pt x="246405" y="30247"/>
                </a:moveTo>
                <a:lnTo>
                  <a:pt x="217220" y="30247"/>
                </a:lnTo>
                <a:lnTo>
                  <a:pt x="231594" y="30486"/>
                </a:lnTo>
                <a:lnTo>
                  <a:pt x="246405" y="31182"/>
                </a:lnTo>
                <a:lnTo>
                  <a:pt x="246405" y="302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448011" y="7682637"/>
            <a:ext cx="246392" cy="6305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717875" y="7557368"/>
            <a:ext cx="400112" cy="188483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717875" y="7571161"/>
            <a:ext cx="400112" cy="17468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979369" y="7626019"/>
            <a:ext cx="0" cy="120014"/>
          </a:xfrm>
          <a:custGeom>
            <a:avLst/>
            <a:gdLst/>
            <a:ahLst/>
            <a:cxnLst/>
            <a:rect l="l" t="t" r="r" b="b"/>
            <a:pathLst>
              <a:path h="120015">
                <a:moveTo>
                  <a:pt x="0" y="0"/>
                </a:moveTo>
                <a:lnTo>
                  <a:pt x="0" y="119710"/>
                </a:lnTo>
              </a:path>
            </a:pathLst>
          </a:custGeom>
          <a:ln w="3175">
            <a:solidFill>
              <a:srgbClr val="1C1E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199679" y="7658163"/>
            <a:ext cx="347129" cy="16052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214863" y="7483670"/>
            <a:ext cx="316773" cy="155624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Retângulo de cantos arredondados 52"/>
          <p:cNvSpPr/>
          <p:nvPr/>
        </p:nvSpPr>
        <p:spPr>
          <a:xfrm>
            <a:off x="4326909" y="7448824"/>
            <a:ext cx="484116" cy="38094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3" rIns="91426" bIns="45713" rtlCol="0" anchor="ctr"/>
          <a:lstStyle/>
          <a:p>
            <a:pPr algn="ctr"/>
            <a:endParaRPr lang="pt-BR"/>
          </a:p>
        </p:txBody>
      </p:sp>
      <p:pic>
        <p:nvPicPr>
          <p:cNvPr id="54" name="Imagem 53"/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05" r="26836"/>
          <a:stretch/>
        </p:blipFill>
        <p:spPr>
          <a:xfrm>
            <a:off x="4326909" y="7415156"/>
            <a:ext cx="464762" cy="44827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46026" y="3657681"/>
            <a:ext cx="4808674" cy="575147"/>
          </a:xfrm>
          <a:prstGeom prst="rect">
            <a:avLst/>
          </a:prstGeom>
        </p:spPr>
        <p:txBody>
          <a:bodyPr vert="horz" wrap="square" lIns="0" tIns="61585" rIns="0" bIns="0" rtlCol="0">
            <a:spAutoFit/>
          </a:bodyPr>
          <a:lstStyle/>
          <a:p>
            <a:pPr marL="12698" marR="5079">
              <a:lnSpc>
                <a:spcPts val="1950"/>
              </a:lnSpc>
              <a:spcBef>
                <a:spcPts val="484"/>
              </a:spcBef>
            </a:pPr>
            <a:r>
              <a:rPr sz="2000" spc="-45" dirty="0">
                <a:solidFill>
                  <a:srgbClr val="143318"/>
                </a:solidFill>
                <a:latin typeface="Arial Black"/>
                <a:cs typeface="Arial Black"/>
              </a:rPr>
              <a:t>O </a:t>
            </a:r>
            <a:r>
              <a:rPr sz="2000" spc="-105" dirty="0">
                <a:solidFill>
                  <a:srgbClr val="143318"/>
                </a:solidFill>
                <a:latin typeface="Arial Black"/>
                <a:cs typeface="Arial Black"/>
              </a:rPr>
              <a:t>Brasil </a:t>
            </a:r>
            <a:r>
              <a:rPr sz="2000" spc="-113" dirty="0">
                <a:solidFill>
                  <a:srgbClr val="143318"/>
                </a:solidFill>
                <a:latin typeface="Arial Black"/>
                <a:cs typeface="Arial Black"/>
              </a:rPr>
              <a:t>está </a:t>
            </a:r>
            <a:r>
              <a:rPr sz="2000" spc="-55" dirty="0">
                <a:solidFill>
                  <a:srgbClr val="143318"/>
                </a:solidFill>
                <a:latin typeface="Arial Black"/>
                <a:cs typeface="Arial Black"/>
              </a:rPr>
              <a:t>preparado </a:t>
            </a:r>
            <a:r>
              <a:rPr sz="2000" spc="-75" dirty="0">
                <a:solidFill>
                  <a:srgbClr val="143318"/>
                </a:solidFill>
                <a:latin typeface="Arial Black"/>
                <a:cs typeface="Arial Black"/>
              </a:rPr>
              <a:t>para  </a:t>
            </a:r>
            <a:r>
              <a:rPr sz="2000" spc="-55" dirty="0">
                <a:solidFill>
                  <a:srgbClr val="143318"/>
                </a:solidFill>
                <a:latin typeface="Arial Black"/>
                <a:cs typeface="Arial Black"/>
              </a:rPr>
              <a:t>enfrentar </a:t>
            </a:r>
            <a:r>
              <a:rPr sz="2000" spc="-40" dirty="0">
                <a:solidFill>
                  <a:srgbClr val="143318"/>
                </a:solidFill>
                <a:latin typeface="Arial Black"/>
                <a:cs typeface="Arial Black"/>
              </a:rPr>
              <a:t>o </a:t>
            </a:r>
            <a:r>
              <a:rPr sz="2000" spc="-75" dirty="0">
                <a:solidFill>
                  <a:srgbClr val="143318"/>
                </a:solidFill>
                <a:latin typeface="Arial Black"/>
                <a:cs typeface="Arial Black"/>
              </a:rPr>
              <a:t>coronavírus</a:t>
            </a:r>
            <a:r>
              <a:rPr sz="2000" spc="-355" dirty="0">
                <a:solidFill>
                  <a:srgbClr val="143318"/>
                </a:solidFill>
                <a:latin typeface="Arial Black"/>
                <a:cs typeface="Arial Black"/>
              </a:rPr>
              <a:t> </a:t>
            </a:r>
            <a:r>
              <a:rPr sz="2000" spc="-60" dirty="0">
                <a:solidFill>
                  <a:srgbClr val="143318"/>
                </a:solidFill>
                <a:latin typeface="Arial Black"/>
                <a:cs typeface="Arial Black"/>
              </a:rPr>
              <a:t>(Covid-19)?</a:t>
            </a:r>
            <a:endParaRPr sz="2000" dirty="0">
              <a:latin typeface="Arial Black"/>
              <a:cs typeface="Arial Blac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52673" y="4310137"/>
            <a:ext cx="4124325" cy="0"/>
          </a:xfrm>
          <a:custGeom>
            <a:avLst/>
            <a:gdLst/>
            <a:ahLst/>
            <a:cxnLst/>
            <a:rect l="l" t="t" r="r" b="b"/>
            <a:pathLst>
              <a:path w="4124325">
                <a:moveTo>
                  <a:pt x="0" y="0"/>
                </a:moveTo>
                <a:lnTo>
                  <a:pt x="4124286" y="0"/>
                </a:lnTo>
              </a:path>
            </a:pathLst>
          </a:custGeom>
          <a:ln w="53352">
            <a:solidFill>
              <a:srgbClr val="F9A0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78905" y="7044214"/>
            <a:ext cx="5607685" cy="1111250"/>
          </a:xfrm>
          <a:custGeom>
            <a:avLst/>
            <a:gdLst/>
            <a:ahLst/>
            <a:cxnLst/>
            <a:rect l="l" t="t" r="r" b="b"/>
            <a:pathLst>
              <a:path w="5607685" h="1111250">
                <a:moveTo>
                  <a:pt x="5585490" y="0"/>
                </a:moveTo>
                <a:lnTo>
                  <a:pt x="0" y="351089"/>
                </a:lnTo>
                <a:lnTo>
                  <a:pt x="0" y="1110684"/>
                </a:lnTo>
                <a:lnTo>
                  <a:pt x="5607519" y="1110684"/>
                </a:lnTo>
                <a:lnTo>
                  <a:pt x="5585490" y="0"/>
                </a:lnTo>
                <a:close/>
              </a:path>
            </a:pathLst>
          </a:custGeom>
          <a:solidFill>
            <a:srgbClr val="F9A0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036252" y="457200"/>
            <a:ext cx="4253230" cy="1079598"/>
          </a:xfrm>
          <a:prstGeom prst="rect">
            <a:avLst/>
          </a:prstGeom>
        </p:spPr>
        <p:txBody>
          <a:bodyPr vert="horz" wrap="square" lIns="0" tIns="61585" rIns="0" bIns="0" rtlCol="0">
            <a:spAutoFit/>
          </a:bodyPr>
          <a:lstStyle/>
          <a:p>
            <a:pPr marL="12698" marR="5079">
              <a:lnSpc>
                <a:spcPts val="1950"/>
              </a:lnSpc>
              <a:spcBef>
                <a:spcPts val="484"/>
              </a:spcBef>
            </a:pPr>
            <a:r>
              <a:rPr spc="-90" dirty="0"/>
              <a:t>Voltei</a:t>
            </a:r>
            <a:r>
              <a:rPr spc="-165" dirty="0"/>
              <a:t> </a:t>
            </a:r>
            <a:r>
              <a:rPr spc="-65" dirty="0"/>
              <a:t>de</a:t>
            </a:r>
            <a:r>
              <a:rPr spc="-165" dirty="0"/>
              <a:t> </a:t>
            </a:r>
            <a:r>
              <a:rPr spc="-45" dirty="0"/>
              <a:t>viagem</a:t>
            </a:r>
            <a:r>
              <a:rPr spc="-165" dirty="0"/>
              <a:t> </a:t>
            </a:r>
            <a:r>
              <a:rPr spc="-65" dirty="0"/>
              <a:t>de</a:t>
            </a:r>
            <a:r>
              <a:rPr spc="-165" dirty="0"/>
              <a:t> </a:t>
            </a:r>
            <a:r>
              <a:rPr spc="-35" dirty="0"/>
              <a:t>um</a:t>
            </a:r>
            <a:r>
              <a:rPr spc="-165" dirty="0"/>
              <a:t> </a:t>
            </a:r>
            <a:r>
              <a:rPr spc="-100" dirty="0"/>
              <a:t>local</a:t>
            </a:r>
            <a:r>
              <a:rPr spc="-160" dirty="0"/>
              <a:t> </a:t>
            </a:r>
            <a:r>
              <a:rPr spc="-100" dirty="0"/>
              <a:t>com  </a:t>
            </a:r>
            <a:r>
              <a:rPr spc="-145" dirty="0"/>
              <a:t>casos </a:t>
            </a:r>
            <a:r>
              <a:rPr spc="-65" dirty="0"/>
              <a:t>de </a:t>
            </a:r>
            <a:r>
              <a:rPr spc="-75" dirty="0"/>
              <a:t>coronavírus</a:t>
            </a:r>
            <a:r>
              <a:rPr spc="-270" dirty="0"/>
              <a:t> </a:t>
            </a:r>
            <a:r>
              <a:rPr spc="-55" dirty="0"/>
              <a:t>(Covid-19).</a:t>
            </a:r>
          </a:p>
          <a:p>
            <a:pPr marL="12698">
              <a:lnSpc>
                <a:spcPts val="1945"/>
              </a:lnSpc>
            </a:pPr>
            <a:r>
              <a:rPr spc="-45" dirty="0"/>
              <a:t>O </a:t>
            </a:r>
            <a:r>
              <a:rPr spc="-60" dirty="0"/>
              <a:t>que</a:t>
            </a:r>
            <a:r>
              <a:rPr spc="-279" dirty="0"/>
              <a:t> </a:t>
            </a:r>
            <a:r>
              <a:rPr spc="-120" dirty="0"/>
              <a:t>faço?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270820" y="1743488"/>
            <a:ext cx="4132579" cy="1932964"/>
          </a:xfrm>
          <a:prstGeom prst="rect">
            <a:avLst/>
          </a:prstGeom>
        </p:spPr>
        <p:txBody>
          <a:bodyPr vert="horz" wrap="square" lIns="0" tIns="5714" rIns="0" bIns="0" rtlCol="0">
            <a:spAutoFit/>
          </a:bodyPr>
          <a:lstStyle/>
          <a:p>
            <a:pPr marL="12698" marR="5079">
              <a:lnSpc>
                <a:spcPct val="106000"/>
              </a:lnSpc>
              <a:spcBef>
                <a:spcPts val="45"/>
              </a:spcBef>
            </a:pPr>
            <a:r>
              <a:rPr sz="1300" spc="25" dirty="0">
                <a:solidFill>
                  <a:srgbClr val="231F20"/>
                </a:solidFill>
                <a:latin typeface="Arial"/>
                <a:cs typeface="Arial"/>
              </a:rPr>
              <a:t>Fique</a:t>
            </a:r>
            <a:r>
              <a:rPr sz="13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65" dirty="0">
                <a:solidFill>
                  <a:srgbClr val="231F20"/>
                </a:solidFill>
                <a:latin typeface="Arial"/>
                <a:cs typeface="Arial"/>
              </a:rPr>
              <a:t>atento</a:t>
            </a:r>
            <a:r>
              <a:rPr sz="1300" spc="-1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20" dirty="0">
                <a:solidFill>
                  <a:srgbClr val="231F20"/>
                </a:solidFill>
                <a:latin typeface="Arial"/>
                <a:cs typeface="Arial"/>
              </a:rPr>
              <a:t>à</a:t>
            </a:r>
            <a:r>
              <a:rPr sz="13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30" dirty="0">
                <a:solidFill>
                  <a:srgbClr val="231F20"/>
                </a:solidFill>
                <a:latin typeface="Arial"/>
                <a:cs typeface="Arial"/>
              </a:rPr>
              <a:t>sua</a:t>
            </a:r>
            <a:r>
              <a:rPr sz="1300" spc="-1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45" dirty="0">
                <a:solidFill>
                  <a:srgbClr val="231F20"/>
                </a:solidFill>
                <a:latin typeface="Arial"/>
                <a:cs typeface="Arial"/>
              </a:rPr>
              <a:t>condição</a:t>
            </a:r>
            <a:r>
              <a:rPr sz="1300" spc="-1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60" dirty="0">
                <a:solidFill>
                  <a:srgbClr val="231F20"/>
                </a:solidFill>
                <a:latin typeface="Arial"/>
                <a:cs typeface="Arial"/>
              </a:rPr>
              <a:t>de</a:t>
            </a:r>
            <a:r>
              <a:rPr sz="13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25" dirty="0">
                <a:solidFill>
                  <a:srgbClr val="231F20"/>
                </a:solidFill>
                <a:latin typeface="Arial"/>
                <a:cs typeface="Arial"/>
              </a:rPr>
              <a:t>saúde,</a:t>
            </a:r>
            <a:r>
              <a:rPr sz="1300" spc="-1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65" dirty="0">
                <a:solidFill>
                  <a:srgbClr val="231F20"/>
                </a:solidFill>
                <a:latin typeface="Arial"/>
                <a:cs typeface="Arial"/>
              </a:rPr>
              <a:t>principalmente  </a:t>
            </a:r>
            <a:r>
              <a:rPr sz="1300" spc="55" dirty="0">
                <a:solidFill>
                  <a:srgbClr val="231F20"/>
                </a:solidFill>
                <a:latin typeface="Arial"/>
                <a:cs typeface="Arial"/>
              </a:rPr>
              <a:t>nos </a:t>
            </a:r>
            <a:r>
              <a:rPr sz="1300" spc="70" dirty="0">
                <a:solidFill>
                  <a:srgbClr val="231F20"/>
                </a:solidFill>
                <a:latin typeface="Arial"/>
                <a:cs typeface="Arial"/>
              </a:rPr>
              <a:t>primeiros </a:t>
            </a:r>
            <a:r>
              <a:rPr sz="1300" spc="40" dirty="0">
                <a:solidFill>
                  <a:srgbClr val="231F20"/>
                </a:solidFill>
                <a:latin typeface="Arial"/>
                <a:cs typeface="Arial"/>
              </a:rPr>
              <a:t>14</a:t>
            </a:r>
            <a:r>
              <a:rPr sz="1300" spc="-1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25" dirty="0">
                <a:solidFill>
                  <a:srgbClr val="231F20"/>
                </a:solidFill>
                <a:latin typeface="Arial"/>
                <a:cs typeface="Arial"/>
              </a:rPr>
              <a:t>dias</a:t>
            </a:r>
            <a:r>
              <a:rPr sz="1300" spc="25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endParaRPr sz="1300" dirty="0">
              <a:latin typeface="Arial"/>
              <a:cs typeface="Arial"/>
            </a:endParaRPr>
          </a:p>
          <a:p>
            <a:pPr marL="12698" marR="266659">
              <a:lnSpc>
                <a:spcPct val="106000"/>
              </a:lnSpc>
              <a:spcBef>
                <a:spcPts val="899"/>
              </a:spcBef>
            </a:pPr>
            <a:r>
              <a:rPr sz="1300" spc="25" dirty="0">
                <a:solidFill>
                  <a:srgbClr val="231F20"/>
                </a:solidFill>
                <a:latin typeface="Arial"/>
                <a:cs typeface="Arial"/>
              </a:rPr>
              <a:t>Reforce</a:t>
            </a:r>
            <a:r>
              <a:rPr sz="13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35" dirty="0">
                <a:solidFill>
                  <a:srgbClr val="231F20"/>
                </a:solidFill>
                <a:latin typeface="Arial"/>
                <a:cs typeface="Arial"/>
              </a:rPr>
              <a:t>os</a:t>
            </a:r>
            <a:r>
              <a:rPr sz="13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60" dirty="0">
                <a:solidFill>
                  <a:srgbClr val="231F20"/>
                </a:solidFill>
                <a:latin typeface="Arial"/>
                <a:cs typeface="Arial"/>
              </a:rPr>
              <a:t>hábitos</a:t>
            </a:r>
            <a:r>
              <a:rPr sz="1300" spc="-1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60" dirty="0">
                <a:solidFill>
                  <a:srgbClr val="231F20"/>
                </a:solidFill>
                <a:latin typeface="Arial"/>
                <a:cs typeface="Arial"/>
              </a:rPr>
              <a:t>de</a:t>
            </a:r>
            <a:r>
              <a:rPr sz="13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35" dirty="0">
                <a:solidFill>
                  <a:srgbClr val="231F20"/>
                </a:solidFill>
                <a:latin typeface="Arial"/>
                <a:cs typeface="Arial"/>
              </a:rPr>
              <a:t>higiene,</a:t>
            </a:r>
            <a:r>
              <a:rPr sz="1300" spc="-1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70" dirty="0">
                <a:solidFill>
                  <a:srgbClr val="231F20"/>
                </a:solidFill>
                <a:latin typeface="Arial"/>
                <a:cs typeface="Arial"/>
              </a:rPr>
              <a:t>como</a:t>
            </a:r>
            <a:r>
              <a:rPr sz="13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40" dirty="0">
                <a:solidFill>
                  <a:srgbClr val="231F20"/>
                </a:solidFill>
                <a:latin typeface="Arial"/>
                <a:cs typeface="Arial"/>
              </a:rPr>
              <a:t>lavar</a:t>
            </a:r>
            <a:r>
              <a:rPr sz="13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231F20"/>
                </a:solidFill>
                <a:latin typeface="Arial"/>
                <a:cs typeface="Arial"/>
              </a:rPr>
              <a:t>as</a:t>
            </a:r>
            <a:r>
              <a:rPr sz="1300" spc="-1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55" dirty="0">
                <a:solidFill>
                  <a:srgbClr val="231F20"/>
                </a:solidFill>
                <a:latin typeface="Arial"/>
                <a:cs typeface="Arial"/>
              </a:rPr>
              <a:t>mãos  </a:t>
            </a:r>
            <a:r>
              <a:rPr sz="1300" spc="70" dirty="0">
                <a:solidFill>
                  <a:srgbClr val="231F20"/>
                </a:solidFill>
                <a:latin typeface="Arial"/>
                <a:cs typeface="Arial"/>
              </a:rPr>
              <a:t>com </a:t>
            </a:r>
            <a:r>
              <a:rPr sz="1300" spc="30" dirty="0">
                <a:solidFill>
                  <a:srgbClr val="231F20"/>
                </a:solidFill>
                <a:latin typeface="Arial"/>
                <a:cs typeface="Arial"/>
              </a:rPr>
              <a:t>água </a:t>
            </a:r>
            <a:r>
              <a:rPr sz="1300" spc="25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1300" spc="-1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25" dirty="0">
                <a:solidFill>
                  <a:srgbClr val="231F20"/>
                </a:solidFill>
                <a:latin typeface="Arial"/>
                <a:cs typeface="Arial"/>
              </a:rPr>
              <a:t>sabão</a:t>
            </a:r>
            <a:r>
              <a:rPr sz="1300" spc="25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endParaRPr sz="1300" dirty="0">
              <a:latin typeface="Arial"/>
              <a:cs typeface="Arial"/>
            </a:endParaRPr>
          </a:p>
          <a:p>
            <a:pPr marL="12698" marR="416495">
              <a:lnSpc>
                <a:spcPct val="106000"/>
              </a:lnSpc>
              <a:spcBef>
                <a:spcPts val="899"/>
              </a:spcBef>
            </a:pPr>
            <a:r>
              <a:rPr sz="1300" dirty="0">
                <a:solidFill>
                  <a:srgbClr val="231F20"/>
                </a:solidFill>
                <a:latin typeface="Arial"/>
                <a:cs typeface="Arial"/>
              </a:rPr>
              <a:t>Caso </a:t>
            </a:r>
            <a:r>
              <a:rPr sz="1300" spc="50" dirty="0">
                <a:solidFill>
                  <a:srgbClr val="231F20"/>
                </a:solidFill>
                <a:latin typeface="Arial"/>
                <a:cs typeface="Arial"/>
              </a:rPr>
              <a:t>apresente </a:t>
            </a:r>
            <a:r>
              <a:rPr sz="1300" spc="55" dirty="0">
                <a:solidFill>
                  <a:srgbClr val="231F20"/>
                </a:solidFill>
                <a:latin typeface="Arial"/>
                <a:cs typeface="Arial"/>
              </a:rPr>
              <a:t>sintomas </a:t>
            </a:r>
            <a:r>
              <a:rPr sz="1300" spc="70" dirty="0">
                <a:solidFill>
                  <a:srgbClr val="231F20"/>
                </a:solidFill>
                <a:latin typeface="Arial"/>
                <a:cs typeface="Arial"/>
              </a:rPr>
              <a:t>como </a:t>
            </a:r>
            <a:r>
              <a:rPr sz="1300" spc="50" dirty="0">
                <a:solidFill>
                  <a:srgbClr val="231F20"/>
                </a:solidFill>
                <a:latin typeface="Arial"/>
                <a:cs typeface="Arial"/>
              </a:rPr>
              <a:t>febre, </a:t>
            </a:r>
            <a:r>
              <a:rPr sz="1300" spc="35" dirty="0">
                <a:solidFill>
                  <a:srgbClr val="231F20"/>
                </a:solidFill>
                <a:latin typeface="Arial"/>
                <a:cs typeface="Arial"/>
              </a:rPr>
              <a:t>tosse </a:t>
            </a:r>
            <a:r>
              <a:rPr sz="1300" spc="85" dirty="0">
                <a:solidFill>
                  <a:srgbClr val="231F20"/>
                </a:solidFill>
                <a:latin typeface="Arial"/>
                <a:cs typeface="Arial"/>
              </a:rPr>
              <a:t>ou  </a:t>
            </a:r>
            <a:r>
              <a:rPr sz="1300" spc="-90" dirty="0">
                <a:solidFill>
                  <a:srgbClr val="231F20"/>
                </a:solidFill>
                <a:latin typeface="Arial Black"/>
                <a:cs typeface="Arial Black"/>
              </a:rPr>
              <a:t>diﬁculdade </a:t>
            </a:r>
            <a:r>
              <a:rPr sz="1300" spc="-80" dirty="0">
                <a:solidFill>
                  <a:srgbClr val="231F20"/>
                </a:solidFill>
                <a:latin typeface="Arial Black"/>
                <a:cs typeface="Arial Black"/>
              </a:rPr>
              <a:t>de </a:t>
            </a:r>
            <a:r>
              <a:rPr sz="1300" spc="-85" dirty="0">
                <a:solidFill>
                  <a:srgbClr val="231F20"/>
                </a:solidFill>
                <a:latin typeface="Arial Black"/>
                <a:cs typeface="Arial Black"/>
              </a:rPr>
              <a:t>respirar, </a:t>
            </a:r>
            <a:r>
              <a:rPr sz="1300" spc="-80" dirty="0">
                <a:solidFill>
                  <a:srgbClr val="231F20"/>
                </a:solidFill>
                <a:latin typeface="Arial Black"/>
                <a:cs typeface="Arial Black"/>
              </a:rPr>
              <a:t>procure </a:t>
            </a:r>
            <a:r>
              <a:rPr sz="1300" spc="-75" dirty="0">
                <a:solidFill>
                  <a:srgbClr val="231F20"/>
                </a:solidFill>
                <a:latin typeface="Arial Black"/>
                <a:cs typeface="Arial Black"/>
              </a:rPr>
              <a:t>uma unidade </a:t>
            </a:r>
            <a:r>
              <a:rPr sz="1300" spc="-80" dirty="0">
                <a:solidFill>
                  <a:srgbClr val="231F20"/>
                </a:solidFill>
                <a:latin typeface="Arial Black"/>
                <a:cs typeface="Arial Black"/>
              </a:rPr>
              <a:t>de  </a:t>
            </a:r>
            <a:r>
              <a:rPr sz="1300" spc="40" dirty="0">
                <a:solidFill>
                  <a:srgbClr val="231F20"/>
                </a:solidFill>
                <a:latin typeface="Arial"/>
                <a:cs typeface="Arial"/>
              </a:rPr>
              <a:t>saúde</a:t>
            </a:r>
            <a:r>
              <a:rPr sz="13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25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13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85" dirty="0">
                <a:solidFill>
                  <a:srgbClr val="231F20"/>
                </a:solidFill>
                <a:latin typeface="Arial"/>
                <a:cs typeface="Arial"/>
              </a:rPr>
              <a:t>informe</a:t>
            </a:r>
            <a:r>
              <a:rPr sz="13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80" dirty="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sz="13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30" dirty="0">
                <a:solidFill>
                  <a:srgbClr val="231F20"/>
                </a:solidFill>
                <a:latin typeface="Arial"/>
                <a:cs typeface="Arial"/>
              </a:rPr>
              <a:t>seu</a:t>
            </a:r>
            <a:r>
              <a:rPr sz="13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60" dirty="0">
                <a:solidFill>
                  <a:srgbClr val="231F20"/>
                </a:solidFill>
                <a:latin typeface="Arial"/>
                <a:cs typeface="Arial"/>
              </a:rPr>
              <a:t>histórico</a:t>
            </a:r>
            <a:r>
              <a:rPr sz="13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60" dirty="0">
                <a:solidFill>
                  <a:srgbClr val="231F20"/>
                </a:solidFill>
                <a:latin typeface="Arial"/>
                <a:cs typeface="Arial"/>
              </a:rPr>
              <a:t>de</a:t>
            </a:r>
            <a:r>
              <a:rPr sz="13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00" spc="35" dirty="0">
                <a:solidFill>
                  <a:srgbClr val="231F20"/>
                </a:solidFill>
                <a:latin typeface="Arial"/>
                <a:cs typeface="Arial"/>
              </a:rPr>
              <a:t>viagem</a:t>
            </a:r>
            <a:r>
              <a:rPr sz="1300" spc="35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endParaRPr sz="13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042886" y="1561095"/>
            <a:ext cx="4124325" cy="0"/>
          </a:xfrm>
          <a:custGeom>
            <a:avLst/>
            <a:gdLst/>
            <a:ahLst/>
            <a:cxnLst/>
            <a:rect l="l" t="t" r="r" b="b"/>
            <a:pathLst>
              <a:path w="4124325">
                <a:moveTo>
                  <a:pt x="0" y="0"/>
                </a:moveTo>
                <a:lnTo>
                  <a:pt x="4124286" y="0"/>
                </a:lnTo>
              </a:path>
            </a:pathLst>
          </a:custGeom>
          <a:ln w="53352">
            <a:solidFill>
              <a:srgbClr val="F9A0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22756" y="1800698"/>
            <a:ext cx="122555" cy="1225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22756" y="2319271"/>
            <a:ext cx="122555" cy="12255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22756" y="2848937"/>
            <a:ext cx="122555" cy="12255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038311" y="4514781"/>
            <a:ext cx="4438650" cy="2540181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marL="12698" marR="5079">
              <a:lnSpc>
                <a:spcPct val="110400"/>
              </a:lnSpc>
              <a:spcBef>
                <a:spcPts val="100"/>
              </a:spcBef>
            </a:pPr>
            <a:r>
              <a:rPr sz="1200" b="1" spc="-20" dirty="0">
                <a:solidFill>
                  <a:srgbClr val="F9A031"/>
                </a:solidFill>
                <a:latin typeface="Tahoma"/>
                <a:cs typeface="Tahoma"/>
              </a:rPr>
              <a:t>Sim! </a:t>
            </a:r>
            <a:r>
              <a:rPr sz="1200" spc="15" dirty="0">
                <a:solidFill>
                  <a:srgbClr val="231F20"/>
                </a:solidFill>
                <a:latin typeface="Arial"/>
                <a:cs typeface="Arial"/>
              </a:rPr>
              <a:t>Antes </a:t>
            </a:r>
            <a:r>
              <a:rPr sz="1200" spc="45" dirty="0">
                <a:solidFill>
                  <a:srgbClr val="231F20"/>
                </a:solidFill>
                <a:latin typeface="Arial"/>
                <a:cs typeface="Arial"/>
              </a:rPr>
              <a:t>mesmo </a:t>
            </a:r>
            <a:r>
              <a:rPr sz="1200" spc="30" dirty="0">
                <a:solidFill>
                  <a:srgbClr val="231F20"/>
                </a:solidFill>
                <a:latin typeface="Arial"/>
                <a:cs typeface="Arial"/>
              </a:rPr>
              <a:t>da </a:t>
            </a:r>
            <a:r>
              <a:rPr sz="1200" spc="15" dirty="0">
                <a:solidFill>
                  <a:srgbClr val="231F20"/>
                </a:solidFill>
                <a:latin typeface="Arial"/>
                <a:cs typeface="Arial"/>
              </a:rPr>
              <a:t>Organização </a:t>
            </a:r>
            <a:r>
              <a:rPr sz="1200" spc="50" dirty="0">
                <a:solidFill>
                  <a:srgbClr val="231F20"/>
                </a:solidFill>
                <a:latin typeface="Arial"/>
                <a:cs typeface="Arial"/>
              </a:rPr>
              <a:t>Mundial </a:t>
            </a:r>
            <a:r>
              <a:rPr sz="1200" spc="35" dirty="0">
                <a:solidFill>
                  <a:srgbClr val="231F20"/>
                </a:solidFill>
                <a:latin typeface="Arial"/>
                <a:cs typeface="Arial"/>
              </a:rPr>
              <a:t>de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Saúde </a:t>
            </a:r>
            <a:r>
              <a:rPr sz="1200" spc="-30" dirty="0">
                <a:solidFill>
                  <a:srgbClr val="231F20"/>
                </a:solidFill>
                <a:latin typeface="Arial"/>
                <a:cs typeface="Arial"/>
              </a:rPr>
              <a:t>(OMS)  </a:t>
            </a:r>
            <a:r>
              <a:rPr sz="1200" spc="-100" dirty="0">
                <a:solidFill>
                  <a:srgbClr val="231F20"/>
                </a:solidFill>
                <a:latin typeface="Arial Black"/>
                <a:cs typeface="Arial Black"/>
              </a:rPr>
              <a:t>conﬁrmar </a:t>
            </a:r>
            <a:r>
              <a:rPr sz="1200" spc="-134" dirty="0">
                <a:solidFill>
                  <a:srgbClr val="231F20"/>
                </a:solidFill>
                <a:latin typeface="Arial Black"/>
                <a:cs typeface="Arial Black"/>
              </a:rPr>
              <a:t>a </a:t>
            </a:r>
            <a:r>
              <a:rPr sz="1200" spc="-105" dirty="0">
                <a:solidFill>
                  <a:srgbClr val="231F20"/>
                </a:solidFill>
                <a:latin typeface="Arial Black"/>
                <a:cs typeface="Arial Black"/>
              </a:rPr>
              <a:t>epidemia </a:t>
            </a:r>
            <a:r>
              <a:rPr sz="1200" spc="-100" dirty="0">
                <a:solidFill>
                  <a:srgbClr val="231F20"/>
                </a:solidFill>
                <a:latin typeface="Arial Black"/>
                <a:cs typeface="Arial Black"/>
              </a:rPr>
              <a:t>na </a:t>
            </a:r>
            <a:r>
              <a:rPr sz="1200" spc="-110" dirty="0">
                <a:solidFill>
                  <a:srgbClr val="231F20"/>
                </a:solidFill>
                <a:latin typeface="Arial Black"/>
                <a:cs typeface="Arial Black"/>
              </a:rPr>
              <a:t>China, </a:t>
            </a:r>
            <a:r>
              <a:rPr sz="1200" spc="-80" dirty="0">
                <a:solidFill>
                  <a:srgbClr val="231F20"/>
                </a:solidFill>
                <a:latin typeface="Arial Black"/>
                <a:cs typeface="Arial Black"/>
              </a:rPr>
              <a:t>o </a:t>
            </a:r>
            <a:r>
              <a:rPr sz="1200" spc="-113" dirty="0">
                <a:solidFill>
                  <a:srgbClr val="231F20"/>
                </a:solidFill>
                <a:latin typeface="Arial Black"/>
                <a:cs typeface="Arial Black"/>
              </a:rPr>
              <a:t>Brasil já havia </a:t>
            </a:r>
            <a:r>
              <a:rPr sz="1200" spc="-105" dirty="0">
                <a:solidFill>
                  <a:srgbClr val="231F20"/>
                </a:solidFill>
                <a:latin typeface="Arial Black"/>
                <a:cs typeface="Arial Black"/>
              </a:rPr>
              <a:t>identiﬁcado </a:t>
            </a:r>
            <a:r>
              <a:rPr sz="1200" spc="-80" dirty="0">
                <a:solidFill>
                  <a:srgbClr val="231F20"/>
                </a:solidFill>
                <a:latin typeface="Arial Black"/>
                <a:cs typeface="Arial Black"/>
              </a:rPr>
              <a:t>o  </a:t>
            </a:r>
            <a:r>
              <a:rPr sz="1200" spc="40" dirty="0">
                <a:solidFill>
                  <a:srgbClr val="231F20"/>
                </a:solidFill>
                <a:latin typeface="Arial"/>
                <a:cs typeface="Arial"/>
              </a:rPr>
              <a:t>surto. </a:t>
            </a:r>
            <a:r>
              <a:rPr sz="1200" spc="35" dirty="0">
                <a:solidFill>
                  <a:srgbClr val="231F20"/>
                </a:solidFill>
                <a:latin typeface="Arial"/>
                <a:cs typeface="Arial"/>
              </a:rPr>
              <a:t>Diante </a:t>
            </a:r>
            <a:r>
              <a:rPr sz="1200" spc="25" dirty="0">
                <a:solidFill>
                  <a:srgbClr val="231F20"/>
                </a:solidFill>
                <a:latin typeface="Arial"/>
                <a:cs typeface="Arial"/>
              </a:rPr>
              <a:t>deste </a:t>
            </a:r>
            <a:r>
              <a:rPr sz="1200" spc="15" dirty="0">
                <a:solidFill>
                  <a:srgbClr val="231F20"/>
                </a:solidFill>
                <a:latin typeface="Arial"/>
                <a:cs typeface="Arial"/>
              </a:rPr>
              <a:t>cenário, </a:t>
            </a:r>
            <a:r>
              <a:rPr sz="1200" spc="65" dirty="0">
                <a:solidFill>
                  <a:srgbClr val="231F20"/>
                </a:solidFill>
                <a:latin typeface="Arial"/>
                <a:cs typeface="Arial"/>
              </a:rPr>
              <a:t>foram </a:t>
            </a:r>
            <a:r>
              <a:rPr sz="1200" spc="15" dirty="0">
                <a:solidFill>
                  <a:srgbClr val="231F20"/>
                </a:solidFill>
                <a:latin typeface="Arial"/>
                <a:cs typeface="Arial"/>
              </a:rPr>
              <a:t>realizados </a:t>
            </a:r>
            <a:r>
              <a:rPr sz="1200" spc="40" dirty="0">
                <a:solidFill>
                  <a:srgbClr val="231F20"/>
                </a:solidFill>
                <a:latin typeface="Arial"/>
                <a:cs typeface="Arial"/>
              </a:rPr>
              <a:t>boletins  </a:t>
            </a:r>
            <a:r>
              <a:rPr sz="1200" spc="25" dirty="0">
                <a:solidFill>
                  <a:srgbClr val="231F20"/>
                </a:solidFill>
                <a:latin typeface="Arial"/>
                <a:cs typeface="Arial"/>
              </a:rPr>
              <a:t>epidemiológicos diários, </a:t>
            </a:r>
            <a:r>
              <a:rPr sz="1200" spc="30" dirty="0">
                <a:solidFill>
                  <a:srgbClr val="231F20"/>
                </a:solidFill>
                <a:latin typeface="Arial"/>
                <a:cs typeface="Arial"/>
              </a:rPr>
              <a:t>materiais </a:t>
            </a:r>
            <a:r>
              <a:rPr sz="1200" spc="35" dirty="0">
                <a:solidFill>
                  <a:srgbClr val="231F20"/>
                </a:solidFill>
                <a:latin typeface="Arial"/>
                <a:cs typeface="Arial"/>
              </a:rPr>
              <a:t>para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a </a:t>
            </a:r>
            <a:r>
              <a:rPr sz="1200" spc="11" dirty="0">
                <a:solidFill>
                  <a:srgbClr val="231F20"/>
                </a:solidFill>
                <a:latin typeface="Arial"/>
                <a:cs typeface="Arial"/>
              </a:rPr>
              <a:t>vigilância,</a:t>
            </a:r>
            <a:r>
              <a:rPr sz="1200" spc="-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30" dirty="0">
                <a:solidFill>
                  <a:srgbClr val="231F20"/>
                </a:solidFill>
                <a:latin typeface="Arial"/>
                <a:cs typeface="Arial"/>
              </a:rPr>
              <a:t>instruções  </a:t>
            </a:r>
            <a:r>
              <a:rPr sz="1200" spc="35" dirty="0">
                <a:solidFill>
                  <a:srgbClr val="231F20"/>
                </a:solidFill>
                <a:latin typeface="Arial"/>
                <a:cs typeface="Arial"/>
              </a:rPr>
              <a:t>de </a:t>
            </a:r>
            <a:r>
              <a:rPr sz="1200" spc="45" dirty="0">
                <a:solidFill>
                  <a:srgbClr val="231F20"/>
                </a:solidFill>
                <a:latin typeface="Arial"/>
                <a:cs typeface="Arial"/>
              </a:rPr>
              <a:t>procedimentos </a:t>
            </a:r>
            <a:r>
              <a:rPr sz="1200" spc="30" dirty="0">
                <a:solidFill>
                  <a:srgbClr val="231F20"/>
                </a:solidFill>
                <a:latin typeface="Arial"/>
                <a:cs typeface="Arial"/>
              </a:rPr>
              <a:t>da </a:t>
            </a:r>
            <a:r>
              <a:rPr sz="1200" spc="25" dirty="0">
                <a:solidFill>
                  <a:srgbClr val="231F20"/>
                </a:solidFill>
                <a:latin typeface="Arial"/>
                <a:cs typeface="Arial"/>
              </a:rPr>
              <a:t>doença </a:t>
            </a:r>
            <a:r>
              <a:rPr sz="1200" spc="5" dirty="0">
                <a:solidFill>
                  <a:srgbClr val="231F20"/>
                </a:solidFill>
                <a:latin typeface="Arial"/>
                <a:cs typeface="Arial"/>
              </a:rPr>
              <a:t>e </a:t>
            </a:r>
            <a:r>
              <a:rPr sz="1200" spc="50" dirty="0">
                <a:solidFill>
                  <a:srgbClr val="231F20"/>
                </a:solidFill>
                <a:latin typeface="Arial"/>
                <a:cs typeface="Arial"/>
              </a:rPr>
              <a:t>fortalecimento </a:t>
            </a:r>
            <a:r>
              <a:rPr sz="1200" spc="30" dirty="0">
                <a:solidFill>
                  <a:srgbClr val="231F20"/>
                </a:solidFill>
                <a:latin typeface="Arial"/>
                <a:cs typeface="Arial"/>
              </a:rPr>
              <a:t>da </a:t>
            </a:r>
            <a:r>
              <a:rPr sz="1200" spc="35" dirty="0">
                <a:solidFill>
                  <a:srgbClr val="231F20"/>
                </a:solidFill>
                <a:latin typeface="Arial"/>
                <a:cs typeface="Arial"/>
              </a:rPr>
              <a:t>rede  </a:t>
            </a:r>
            <a:r>
              <a:rPr sz="1200" spc="-95" dirty="0">
                <a:solidFill>
                  <a:srgbClr val="231F20"/>
                </a:solidFill>
                <a:latin typeface="Arial Black"/>
                <a:cs typeface="Arial Black"/>
              </a:rPr>
              <a:t>laboratorial. </a:t>
            </a:r>
            <a:r>
              <a:rPr sz="1200" spc="-125" dirty="0">
                <a:solidFill>
                  <a:srgbClr val="231F20"/>
                </a:solidFill>
                <a:latin typeface="Arial Black"/>
                <a:cs typeface="Arial Black"/>
              </a:rPr>
              <a:t>Além </a:t>
            </a:r>
            <a:r>
              <a:rPr sz="1200" spc="-113" dirty="0">
                <a:solidFill>
                  <a:srgbClr val="231F20"/>
                </a:solidFill>
                <a:latin typeface="Arial Black"/>
                <a:cs typeface="Arial Black"/>
              </a:rPr>
              <a:t>disso, </a:t>
            </a:r>
            <a:r>
              <a:rPr sz="1200" spc="-80" dirty="0">
                <a:solidFill>
                  <a:srgbClr val="231F20"/>
                </a:solidFill>
                <a:latin typeface="Arial Black"/>
                <a:cs typeface="Arial Black"/>
              </a:rPr>
              <a:t>foi </a:t>
            </a:r>
            <a:r>
              <a:rPr sz="1200" spc="-113" dirty="0">
                <a:solidFill>
                  <a:srgbClr val="231F20"/>
                </a:solidFill>
                <a:latin typeface="Arial Black"/>
                <a:cs typeface="Arial Black"/>
              </a:rPr>
              <a:t>criado </a:t>
            </a:r>
            <a:r>
              <a:rPr sz="1200" spc="-75" dirty="0">
                <a:solidFill>
                  <a:srgbClr val="231F20"/>
                </a:solidFill>
                <a:latin typeface="Arial Black"/>
                <a:cs typeface="Arial Black"/>
              </a:rPr>
              <a:t>um </a:t>
            </a:r>
            <a:r>
              <a:rPr sz="1200" spc="-130" dirty="0">
                <a:solidFill>
                  <a:srgbClr val="231F20"/>
                </a:solidFill>
                <a:latin typeface="Arial Black"/>
                <a:cs typeface="Arial Black"/>
              </a:rPr>
              <a:t>site  </a:t>
            </a:r>
            <a:r>
              <a:rPr sz="1200" spc="15" dirty="0">
                <a:solidFill>
                  <a:srgbClr val="231F20"/>
                </a:solidFill>
                <a:latin typeface="Arial"/>
                <a:cs typeface="Arial"/>
              </a:rPr>
              <a:t>(</a:t>
            </a:r>
            <a:r>
              <a:rPr sz="1200" b="1" spc="15" dirty="0">
                <a:solidFill>
                  <a:srgbClr val="231F20"/>
                </a:solidFill>
                <a:latin typeface="Trebuchet MS"/>
                <a:cs typeface="Trebuchet MS"/>
              </a:rPr>
              <a:t>saude.gov.br/coronavirus</a:t>
            </a:r>
            <a:r>
              <a:rPr sz="1200" spc="15" dirty="0">
                <a:solidFill>
                  <a:srgbClr val="231F20"/>
                </a:solidFill>
                <a:latin typeface="Arial"/>
                <a:cs typeface="Arial"/>
              </a:rPr>
              <a:t>) </a:t>
            </a:r>
            <a:r>
              <a:rPr sz="1200" spc="35" dirty="0">
                <a:solidFill>
                  <a:srgbClr val="231F20"/>
                </a:solidFill>
                <a:latin typeface="Arial"/>
                <a:cs typeface="Arial"/>
              </a:rPr>
              <a:t>para </a:t>
            </a:r>
            <a:r>
              <a:rPr sz="1200" spc="11" dirty="0">
                <a:solidFill>
                  <a:srgbClr val="231F20"/>
                </a:solidFill>
                <a:latin typeface="Arial"/>
                <a:cs typeface="Arial"/>
              </a:rPr>
              <a:t>esclarecer </a:t>
            </a:r>
            <a:r>
              <a:rPr sz="1200" spc="-20" dirty="0">
                <a:solidFill>
                  <a:srgbClr val="231F20"/>
                </a:solidFill>
                <a:latin typeface="Arial"/>
                <a:cs typeface="Arial"/>
              </a:rPr>
              <a:t>as </a:t>
            </a:r>
            <a:r>
              <a:rPr sz="1200" spc="30" dirty="0">
                <a:solidFill>
                  <a:srgbClr val="231F20"/>
                </a:solidFill>
                <a:latin typeface="Arial"/>
                <a:cs typeface="Arial"/>
              </a:rPr>
              <a:t>dúvidas da  </a:t>
            </a:r>
            <a:r>
              <a:rPr sz="1200" spc="-105" dirty="0">
                <a:solidFill>
                  <a:srgbClr val="231F20"/>
                </a:solidFill>
                <a:latin typeface="Arial Black"/>
                <a:cs typeface="Arial Black"/>
              </a:rPr>
              <a:t>população </a:t>
            </a:r>
            <a:r>
              <a:rPr sz="1200" spc="-130" dirty="0">
                <a:solidFill>
                  <a:srgbClr val="231F20"/>
                </a:solidFill>
                <a:latin typeface="Arial Black"/>
                <a:cs typeface="Arial Black"/>
              </a:rPr>
              <a:t>e </a:t>
            </a:r>
            <a:r>
              <a:rPr sz="1200" spc="-100" dirty="0">
                <a:solidFill>
                  <a:srgbClr val="231F20"/>
                </a:solidFill>
                <a:latin typeface="Arial Black"/>
                <a:cs typeface="Arial Black"/>
              </a:rPr>
              <a:t>de </a:t>
            </a:r>
            <a:r>
              <a:rPr sz="1200" spc="-105" dirty="0">
                <a:solidFill>
                  <a:srgbClr val="231F20"/>
                </a:solidFill>
                <a:latin typeface="Arial Black"/>
                <a:cs typeface="Arial Black"/>
              </a:rPr>
              <a:t>proﬁssionais </a:t>
            </a:r>
            <a:r>
              <a:rPr sz="1200" spc="-100" dirty="0">
                <a:solidFill>
                  <a:srgbClr val="231F20"/>
                </a:solidFill>
                <a:latin typeface="Arial Black"/>
                <a:cs typeface="Arial Black"/>
              </a:rPr>
              <a:t>de</a:t>
            </a:r>
            <a:r>
              <a:rPr sz="1200" spc="-15" dirty="0">
                <a:solidFill>
                  <a:srgbClr val="231F20"/>
                </a:solidFill>
                <a:latin typeface="Arial Black"/>
                <a:cs typeface="Arial Black"/>
              </a:rPr>
              <a:t> </a:t>
            </a:r>
            <a:r>
              <a:rPr sz="1200" spc="-110" dirty="0">
                <a:solidFill>
                  <a:srgbClr val="231F20"/>
                </a:solidFill>
                <a:latin typeface="Arial Black"/>
                <a:cs typeface="Arial Black"/>
              </a:rPr>
              <a:t>saúde.</a:t>
            </a:r>
            <a:endParaRPr sz="1200">
              <a:latin typeface="Arial Black"/>
              <a:cs typeface="Arial Black"/>
            </a:endParaRPr>
          </a:p>
          <a:p>
            <a:pPr marL="20952" marR="75554">
              <a:lnSpc>
                <a:spcPct val="110400"/>
              </a:lnSpc>
              <a:spcBef>
                <a:spcPts val="670"/>
              </a:spcBef>
            </a:pPr>
            <a:r>
              <a:rPr sz="1200" spc="15" dirty="0">
                <a:solidFill>
                  <a:srgbClr val="231F20"/>
                </a:solidFill>
                <a:latin typeface="Arial"/>
                <a:cs typeface="Arial"/>
              </a:rPr>
              <a:t>Nosso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país </a:t>
            </a:r>
            <a:r>
              <a:rPr sz="1200" spc="25" dirty="0">
                <a:solidFill>
                  <a:srgbClr val="231F20"/>
                </a:solidFill>
                <a:latin typeface="Arial"/>
                <a:cs typeface="Arial"/>
              </a:rPr>
              <a:t>possui </a:t>
            </a:r>
            <a:r>
              <a:rPr sz="1200" spc="90" dirty="0">
                <a:solidFill>
                  <a:srgbClr val="231F20"/>
                </a:solidFill>
                <a:latin typeface="Arial"/>
                <a:cs typeface="Arial"/>
              </a:rPr>
              <a:t>um </a:t>
            </a:r>
            <a:r>
              <a:rPr sz="1200" spc="11" dirty="0">
                <a:solidFill>
                  <a:srgbClr val="231F20"/>
                </a:solidFill>
                <a:latin typeface="Arial"/>
                <a:cs typeface="Arial"/>
              </a:rPr>
              <a:t>Plano </a:t>
            </a:r>
            <a:r>
              <a:rPr sz="1200" spc="35" dirty="0">
                <a:solidFill>
                  <a:srgbClr val="231F20"/>
                </a:solidFill>
                <a:latin typeface="Arial"/>
                <a:cs typeface="Arial"/>
              </a:rPr>
              <a:t>de </a:t>
            </a:r>
            <a:r>
              <a:rPr sz="1200" spc="20" dirty="0">
                <a:solidFill>
                  <a:srgbClr val="231F20"/>
                </a:solidFill>
                <a:latin typeface="Arial"/>
                <a:cs typeface="Arial"/>
              </a:rPr>
              <a:t>Contingência </a:t>
            </a:r>
            <a:r>
              <a:rPr sz="1200" spc="55" dirty="0">
                <a:solidFill>
                  <a:srgbClr val="231F20"/>
                </a:solidFill>
                <a:latin typeface="Arial"/>
                <a:cs typeface="Arial"/>
              </a:rPr>
              <a:t>em </a:t>
            </a:r>
            <a:r>
              <a:rPr sz="1200" spc="60" dirty="0">
                <a:solidFill>
                  <a:srgbClr val="231F20"/>
                </a:solidFill>
                <a:latin typeface="Arial"/>
                <a:cs typeface="Arial"/>
              </a:rPr>
              <a:t>todo </a:t>
            </a:r>
            <a:r>
              <a:rPr sz="1200" spc="55" dirty="0">
                <a:solidFill>
                  <a:srgbClr val="231F20"/>
                </a:solidFill>
                <a:latin typeface="Arial"/>
                <a:cs typeface="Arial"/>
              </a:rPr>
              <a:t>o  </a:t>
            </a:r>
            <a:r>
              <a:rPr sz="1200" spc="60" dirty="0">
                <a:solidFill>
                  <a:srgbClr val="231F20"/>
                </a:solidFill>
                <a:latin typeface="Arial"/>
                <a:cs typeface="Arial"/>
              </a:rPr>
              <a:t>território</a:t>
            </a:r>
            <a:r>
              <a:rPr sz="12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30" dirty="0">
                <a:solidFill>
                  <a:srgbClr val="231F20"/>
                </a:solidFill>
                <a:latin typeface="Arial"/>
                <a:cs typeface="Arial"/>
              </a:rPr>
              <a:t>nacional</a:t>
            </a:r>
            <a:r>
              <a:rPr sz="12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45" dirty="0">
                <a:solidFill>
                  <a:srgbClr val="231F20"/>
                </a:solidFill>
                <a:latin typeface="Arial"/>
                <a:cs typeface="Arial"/>
              </a:rPr>
              <a:t>que</a:t>
            </a:r>
            <a:r>
              <a:rPr sz="12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30" dirty="0">
                <a:solidFill>
                  <a:srgbClr val="231F20"/>
                </a:solidFill>
                <a:latin typeface="Arial"/>
                <a:cs typeface="Arial"/>
              </a:rPr>
              <a:t>prevê</a:t>
            </a:r>
            <a:r>
              <a:rPr sz="12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Arial"/>
                <a:cs typeface="Arial"/>
              </a:rPr>
              <a:t>ações</a:t>
            </a:r>
            <a:r>
              <a:rPr sz="12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35" dirty="0">
                <a:solidFill>
                  <a:srgbClr val="231F20"/>
                </a:solidFill>
                <a:latin typeface="Arial"/>
                <a:cs typeface="Arial"/>
              </a:rPr>
              <a:t>para</a:t>
            </a:r>
            <a:r>
              <a:rPr sz="12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60" dirty="0">
                <a:solidFill>
                  <a:srgbClr val="231F20"/>
                </a:solidFill>
                <a:latin typeface="Arial"/>
                <a:cs typeface="Arial"/>
              </a:rPr>
              <a:t>uma</a:t>
            </a:r>
            <a:r>
              <a:rPr sz="12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Arial"/>
                <a:cs typeface="Arial"/>
              </a:rPr>
              <a:t>transmissão</a:t>
            </a:r>
            <a:r>
              <a:rPr sz="12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30" dirty="0">
                <a:solidFill>
                  <a:srgbClr val="231F20"/>
                </a:solidFill>
                <a:latin typeface="Arial"/>
                <a:cs typeface="Arial"/>
              </a:rPr>
              <a:t>da  </a:t>
            </a:r>
            <a:r>
              <a:rPr sz="1200" spc="25" dirty="0">
                <a:solidFill>
                  <a:srgbClr val="231F20"/>
                </a:solidFill>
                <a:latin typeface="Arial"/>
                <a:cs typeface="Arial"/>
              </a:rPr>
              <a:t>doença </a:t>
            </a:r>
            <a:r>
              <a:rPr sz="1200" spc="20" dirty="0">
                <a:solidFill>
                  <a:srgbClr val="231F20"/>
                </a:solidFill>
                <a:latin typeface="Arial"/>
                <a:cs typeface="Arial"/>
              </a:rPr>
              <a:t>local </a:t>
            </a:r>
            <a:r>
              <a:rPr sz="1200" spc="60" dirty="0">
                <a:solidFill>
                  <a:srgbClr val="231F20"/>
                </a:solidFill>
                <a:latin typeface="Arial"/>
                <a:cs typeface="Arial"/>
              </a:rPr>
              <a:t>ou </a:t>
            </a:r>
            <a:r>
              <a:rPr sz="1200" spc="25" dirty="0">
                <a:solidFill>
                  <a:srgbClr val="231F20"/>
                </a:solidFill>
                <a:latin typeface="Arial"/>
                <a:cs typeface="Arial"/>
              </a:rPr>
              <a:t>ampliada, </a:t>
            </a:r>
            <a:r>
              <a:rPr sz="1200" spc="35" dirty="0">
                <a:solidFill>
                  <a:srgbClr val="231F20"/>
                </a:solidFill>
                <a:latin typeface="Arial"/>
                <a:cs typeface="Arial"/>
              </a:rPr>
              <a:t>de acordo </a:t>
            </a:r>
            <a:r>
              <a:rPr sz="1200" spc="45" dirty="0">
                <a:solidFill>
                  <a:srgbClr val="231F20"/>
                </a:solidFill>
                <a:latin typeface="Arial"/>
                <a:cs typeface="Arial"/>
              </a:rPr>
              <a:t>com </a:t>
            </a:r>
            <a:r>
              <a:rPr sz="1200" spc="-20" dirty="0">
                <a:solidFill>
                  <a:srgbClr val="231F20"/>
                </a:solidFill>
                <a:latin typeface="Arial"/>
                <a:cs typeface="Arial"/>
              </a:rPr>
              <a:t>as </a:t>
            </a:r>
            <a:r>
              <a:rPr sz="1200" spc="30" dirty="0">
                <a:solidFill>
                  <a:srgbClr val="231F20"/>
                </a:solidFill>
                <a:latin typeface="Arial"/>
                <a:cs typeface="Arial"/>
              </a:rPr>
              <a:t>medidas  </a:t>
            </a:r>
            <a:r>
              <a:rPr sz="1200" spc="25" dirty="0">
                <a:solidFill>
                  <a:srgbClr val="231F20"/>
                </a:solidFill>
                <a:latin typeface="Arial"/>
                <a:cs typeface="Arial"/>
              </a:rPr>
              <a:t>previstas </a:t>
            </a:r>
            <a:r>
              <a:rPr sz="1200" spc="40" dirty="0">
                <a:solidFill>
                  <a:srgbClr val="231F20"/>
                </a:solidFill>
                <a:latin typeface="Arial"/>
                <a:cs typeface="Arial"/>
              </a:rPr>
              <a:t>pelo </a:t>
            </a:r>
            <a:r>
              <a:rPr sz="1200" spc="50" dirty="0">
                <a:solidFill>
                  <a:srgbClr val="231F20"/>
                </a:solidFill>
                <a:latin typeface="Arial"/>
                <a:cs typeface="Arial"/>
              </a:rPr>
              <a:t>protocolo</a:t>
            </a:r>
            <a:r>
              <a:rPr sz="1200" spc="-1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40" dirty="0">
                <a:solidFill>
                  <a:srgbClr val="231F20"/>
                </a:solidFill>
                <a:latin typeface="Arial"/>
                <a:cs typeface="Arial"/>
              </a:rPr>
              <a:t>mundial.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176487" y="7454421"/>
            <a:ext cx="393700" cy="393700"/>
          </a:xfrm>
          <a:custGeom>
            <a:avLst/>
            <a:gdLst/>
            <a:ahLst/>
            <a:cxnLst/>
            <a:rect l="l" t="t" r="r" b="b"/>
            <a:pathLst>
              <a:path w="393700" h="393700">
                <a:moveTo>
                  <a:pt x="337769" y="0"/>
                </a:moveTo>
                <a:lnTo>
                  <a:pt x="55753" y="0"/>
                </a:lnTo>
                <a:lnTo>
                  <a:pt x="34054" y="4380"/>
                </a:lnTo>
                <a:lnTo>
                  <a:pt x="16332" y="16327"/>
                </a:lnTo>
                <a:lnTo>
                  <a:pt x="4382" y="34048"/>
                </a:lnTo>
                <a:lnTo>
                  <a:pt x="0" y="55753"/>
                </a:lnTo>
                <a:lnTo>
                  <a:pt x="0" y="337769"/>
                </a:lnTo>
                <a:lnTo>
                  <a:pt x="4382" y="359473"/>
                </a:lnTo>
                <a:lnTo>
                  <a:pt x="16332" y="377194"/>
                </a:lnTo>
                <a:lnTo>
                  <a:pt x="34054" y="389141"/>
                </a:lnTo>
                <a:lnTo>
                  <a:pt x="55753" y="393522"/>
                </a:lnTo>
                <a:lnTo>
                  <a:pt x="337769" y="393522"/>
                </a:lnTo>
                <a:lnTo>
                  <a:pt x="359473" y="389141"/>
                </a:lnTo>
                <a:lnTo>
                  <a:pt x="377194" y="377194"/>
                </a:lnTo>
                <a:lnTo>
                  <a:pt x="389141" y="359473"/>
                </a:lnTo>
                <a:lnTo>
                  <a:pt x="393522" y="337769"/>
                </a:lnTo>
                <a:lnTo>
                  <a:pt x="393522" y="55753"/>
                </a:lnTo>
                <a:lnTo>
                  <a:pt x="389141" y="34048"/>
                </a:lnTo>
                <a:lnTo>
                  <a:pt x="377194" y="16327"/>
                </a:lnTo>
                <a:lnTo>
                  <a:pt x="359473" y="4380"/>
                </a:lnTo>
                <a:lnTo>
                  <a:pt x="3377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639311" y="7454989"/>
            <a:ext cx="1558010" cy="39353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448000" y="7571245"/>
            <a:ext cx="246405" cy="16206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450438" y="7616444"/>
            <a:ext cx="189611" cy="11480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470479" y="7640257"/>
            <a:ext cx="144589" cy="7647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447995" y="7652370"/>
            <a:ext cx="247015" cy="93345"/>
          </a:xfrm>
          <a:custGeom>
            <a:avLst/>
            <a:gdLst/>
            <a:ahLst/>
            <a:cxnLst/>
            <a:rect l="l" t="t" r="r" b="b"/>
            <a:pathLst>
              <a:path w="247014" h="93345">
                <a:moveTo>
                  <a:pt x="225443" y="0"/>
                </a:moveTo>
                <a:lnTo>
                  <a:pt x="185744" y="3181"/>
                </a:lnTo>
                <a:lnTo>
                  <a:pt x="119987" y="17933"/>
                </a:lnTo>
                <a:lnTo>
                  <a:pt x="79781" y="33144"/>
                </a:lnTo>
                <a:lnTo>
                  <a:pt x="22478" y="64367"/>
                </a:lnTo>
                <a:lnTo>
                  <a:pt x="0" y="80941"/>
                </a:lnTo>
                <a:lnTo>
                  <a:pt x="0" y="93323"/>
                </a:lnTo>
                <a:lnTo>
                  <a:pt x="4390" y="89720"/>
                </a:lnTo>
                <a:lnTo>
                  <a:pt x="8074" y="87027"/>
                </a:lnTo>
                <a:lnTo>
                  <a:pt x="48035" y="65062"/>
                </a:lnTo>
                <a:lnTo>
                  <a:pt x="85175" y="50488"/>
                </a:lnTo>
                <a:lnTo>
                  <a:pt x="132503" y="38173"/>
                </a:lnTo>
                <a:lnTo>
                  <a:pt x="189788" y="31017"/>
                </a:lnTo>
                <a:lnTo>
                  <a:pt x="217220" y="30247"/>
                </a:lnTo>
                <a:lnTo>
                  <a:pt x="246405" y="30247"/>
                </a:lnTo>
                <a:lnTo>
                  <a:pt x="246405" y="16"/>
                </a:lnTo>
                <a:lnTo>
                  <a:pt x="225443" y="0"/>
                </a:lnTo>
                <a:close/>
              </a:path>
              <a:path w="247014" h="93345">
                <a:moveTo>
                  <a:pt x="246405" y="30247"/>
                </a:moveTo>
                <a:lnTo>
                  <a:pt x="217220" y="30247"/>
                </a:lnTo>
                <a:lnTo>
                  <a:pt x="231594" y="30486"/>
                </a:lnTo>
                <a:lnTo>
                  <a:pt x="246405" y="31182"/>
                </a:lnTo>
                <a:lnTo>
                  <a:pt x="246405" y="302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448011" y="7682637"/>
            <a:ext cx="246392" cy="6305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717875" y="7557368"/>
            <a:ext cx="400112" cy="18848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717875" y="7571161"/>
            <a:ext cx="400112" cy="174689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979375" y="7626019"/>
            <a:ext cx="0" cy="120014"/>
          </a:xfrm>
          <a:custGeom>
            <a:avLst/>
            <a:gdLst/>
            <a:ahLst/>
            <a:cxnLst/>
            <a:rect l="l" t="t" r="r" b="b"/>
            <a:pathLst>
              <a:path h="120015">
                <a:moveTo>
                  <a:pt x="0" y="0"/>
                </a:moveTo>
                <a:lnTo>
                  <a:pt x="0" y="119710"/>
                </a:lnTo>
              </a:path>
            </a:pathLst>
          </a:custGeom>
          <a:ln w="3175">
            <a:solidFill>
              <a:srgbClr val="1C1E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199679" y="7658163"/>
            <a:ext cx="347129" cy="16052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214860" y="7483670"/>
            <a:ext cx="316774" cy="155624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Retângulo de cantos arredondados 31"/>
          <p:cNvSpPr/>
          <p:nvPr/>
        </p:nvSpPr>
        <p:spPr>
          <a:xfrm>
            <a:off x="4326909" y="7448824"/>
            <a:ext cx="484116" cy="38094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3" rIns="91426" bIns="45713" rtlCol="0" anchor="ctr"/>
          <a:lstStyle/>
          <a:p>
            <a:pPr algn="ctr"/>
            <a:endParaRPr lang="pt-BR"/>
          </a:p>
        </p:txBody>
      </p:sp>
      <p:pic>
        <p:nvPicPr>
          <p:cNvPr id="33" name="Imagem 32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05" r="26836"/>
          <a:stretch/>
        </p:blipFill>
        <p:spPr>
          <a:xfrm>
            <a:off x="4326909" y="7415156"/>
            <a:ext cx="464762" cy="44827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6"/>
          <p:cNvSpPr txBox="1"/>
          <p:nvPr/>
        </p:nvSpPr>
        <p:spPr>
          <a:xfrm>
            <a:off x="673100" y="609600"/>
            <a:ext cx="4903303" cy="5805619"/>
          </a:xfrm>
          <a:prstGeom prst="rect">
            <a:avLst/>
          </a:prstGeom>
        </p:spPr>
        <p:txBody>
          <a:bodyPr vert="horz" wrap="square" lIns="0" tIns="58411" rIns="0" bIns="0" rtlCol="0">
            <a:spAutoFit/>
          </a:bodyPr>
          <a:lstStyle/>
          <a:p>
            <a:pPr marL="17777" marR="1103460">
              <a:lnSpc>
                <a:spcPts val="1800"/>
              </a:lnSpc>
              <a:spcBef>
                <a:spcPts val="459"/>
              </a:spcBef>
            </a:pPr>
            <a:r>
              <a:rPr spc="-50" dirty="0">
                <a:solidFill>
                  <a:srgbClr val="143318"/>
                </a:solidFill>
                <a:latin typeface="Arial Black"/>
                <a:cs typeface="Arial Black"/>
              </a:rPr>
              <a:t>Como </a:t>
            </a:r>
            <a:r>
              <a:rPr spc="-35" dirty="0">
                <a:solidFill>
                  <a:srgbClr val="143318"/>
                </a:solidFill>
                <a:latin typeface="Arial Black"/>
                <a:cs typeface="Arial Black"/>
              </a:rPr>
              <a:t>o </a:t>
            </a:r>
            <a:r>
              <a:rPr spc="-95" dirty="0">
                <a:solidFill>
                  <a:srgbClr val="143318"/>
                </a:solidFill>
                <a:latin typeface="Arial Black"/>
                <a:cs typeface="Arial Black"/>
              </a:rPr>
              <a:t>Brasil </a:t>
            </a:r>
            <a:r>
              <a:rPr spc="-50" dirty="0">
                <a:solidFill>
                  <a:srgbClr val="143318"/>
                </a:solidFill>
                <a:latin typeface="Arial Black"/>
                <a:cs typeface="Arial Black"/>
              </a:rPr>
              <a:t>contribui  </a:t>
            </a:r>
            <a:r>
              <a:rPr spc="-85" dirty="0">
                <a:solidFill>
                  <a:srgbClr val="143318"/>
                </a:solidFill>
                <a:latin typeface="Arial Black"/>
                <a:cs typeface="Arial Black"/>
              </a:rPr>
              <a:t>com </a:t>
            </a:r>
            <a:r>
              <a:rPr spc="-35" dirty="0">
                <a:solidFill>
                  <a:srgbClr val="143318"/>
                </a:solidFill>
                <a:latin typeface="Arial Black"/>
                <a:cs typeface="Arial Black"/>
              </a:rPr>
              <a:t>o </a:t>
            </a:r>
            <a:r>
              <a:rPr spc="-25" dirty="0">
                <a:solidFill>
                  <a:srgbClr val="143318"/>
                </a:solidFill>
                <a:latin typeface="Arial Black"/>
                <a:cs typeface="Arial Black"/>
              </a:rPr>
              <a:t>mundo </a:t>
            </a:r>
            <a:r>
              <a:rPr spc="-75" dirty="0">
                <a:solidFill>
                  <a:srgbClr val="143318"/>
                </a:solidFill>
                <a:latin typeface="Arial Black"/>
                <a:cs typeface="Arial Black"/>
              </a:rPr>
              <a:t>contra </a:t>
            </a:r>
            <a:r>
              <a:rPr spc="-35" dirty="0">
                <a:solidFill>
                  <a:srgbClr val="143318"/>
                </a:solidFill>
                <a:latin typeface="Arial Black"/>
                <a:cs typeface="Arial Black"/>
              </a:rPr>
              <a:t>o  </a:t>
            </a:r>
            <a:r>
              <a:rPr spc="-65" dirty="0">
                <a:solidFill>
                  <a:srgbClr val="143318"/>
                </a:solidFill>
                <a:latin typeface="Arial Black"/>
                <a:cs typeface="Arial Black"/>
              </a:rPr>
              <a:t>coronavírus</a:t>
            </a:r>
            <a:r>
              <a:rPr spc="-195" dirty="0">
                <a:solidFill>
                  <a:srgbClr val="143318"/>
                </a:solidFill>
                <a:latin typeface="Arial Black"/>
                <a:cs typeface="Arial Black"/>
              </a:rPr>
              <a:t> </a:t>
            </a:r>
            <a:r>
              <a:rPr spc="-50" dirty="0">
                <a:solidFill>
                  <a:srgbClr val="143318"/>
                </a:solidFill>
                <a:latin typeface="Arial Black"/>
                <a:cs typeface="Arial Black"/>
              </a:rPr>
              <a:t>(Covid-19)?</a:t>
            </a:r>
            <a:endParaRPr dirty="0">
              <a:latin typeface="Arial Black"/>
              <a:cs typeface="Arial Black"/>
            </a:endParaRPr>
          </a:p>
          <a:p>
            <a:pPr marL="309833">
              <a:spcBef>
                <a:spcPts val="2135"/>
              </a:spcBef>
            </a:pPr>
            <a:r>
              <a:rPr sz="1100" spc="-90" dirty="0">
                <a:solidFill>
                  <a:srgbClr val="231F20"/>
                </a:solidFill>
                <a:latin typeface="Arial Black"/>
                <a:cs typeface="Arial Black"/>
              </a:rPr>
              <a:t>Identiﬁcando </a:t>
            </a:r>
            <a:r>
              <a:rPr sz="1100" spc="-113" dirty="0">
                <a:solidFill>
                  <a:srgbClr val="231F20"/>
                </a:solidFill>
                <a:latin typeface="Arial Black"/>
                <a:cs typeface="Arial Black"/>
              </a:rPr>
              <a:t>e </a:t>
            </a:r>
            <a:r>
              <a:rPr sz="1100" spc="-90" dirty="0">
                <a:solidFill>
                  <a:srgbClr val="231F20"/>
                </a:solidFill>
                <a:latin typeface="Arial Black"/>
                <a:cs typeface="Arial Black"/>
              </a:rPr>
              <a:t>notiﬁcando </a:t>
            </a:r>
            <a:r>
              <a:rPr sz="1100" spc="-120" dirty="0">
                <a:solidFill>
                  <a:srgbClr val="231F20"/>
                </a:solidFill>
                <a:latin typeface="Arial Black"/>
                <a:cs typeface="Arial Black"/>
              </a:rPr>
              <a:t>à </a:t>
            </a:r>
            <a:r>
              <a:rPr sz="1100" spc="-90" dirty="0">
                <a:solidFill>
                  <a:srgbClr val="231F20"/>
                </a:solidFill>
                <a:latin typeface="Arial Black"/>
                <a:cs typeface="Arial Black"/>
              </a:rPr>
              <a:t>OMS </a:t>
            </a:r>
            <a:r>
              <a:rPr sz="1100" spc="-105" dirty="0">
                <a:solidFill>
                  <a:srgbClr val="231F20"/>
                </a:solidFill>
                <a:latin typeface="Arial Black"/>
                <a:cs typeface="Arial Black"/>
              </a:rPr>
              <a:t>os </a:t>
            </a:r>
            <a:r>
              <a:rPr sz="1100" spc="-140" dirty="0">
                <a:solidFill>
                  <a:srgbClr val="231F20"/>
                </a:solidFill>
                <a:latin typeface="Arial Black"/>
                <a:cs typeface="Arial Black"/>
              </a:rPr>
              <a:t>casos </a:t>
            </a:r>
            <a:r>
              <a:rPr sz="1100" spc="-85" dirty="0">
                <a:solidFill>
                  <a:srgbClr val="231F20"/>
                </a:solidFill>
                <a:latin typeface="Arial Black"/>
                <a:cs typeface="Arial Black"/>
              </a:rPr>
              <a:t>da</a:t>
            </a:r>
            <a:r>
              <a:rPr sz="1100" spc="120" dirty="0">
                <a:solidFill>
                  <a:srgbClr val="231F20"/>
                </a:solidFill>
                <a:latin typeface="Arial Black"/>
                <a:cs typeface="Arial Black"/>
              </a:rPr>
              <a:t> </a:t>
            </a:r>
            <a:r>
              <a:rPr sz="1100" spc="-100" dirty="0">
                <a:solidFill>
                  <a:srgbClr val="231F20"/>
                </a:solidFill>
                <a:latin typeface="Arial Black"/>
                <a:cs typeface="Arial Black"/>
              </a:rPr>
              <a:t>doença</a:t>
            </a:r>
            <a:r>
              <a:rPr sz="1100" spc="-100" dirty="0">
                <a:solidFill>
                  <a:srgbClr val="231F20"/>
                </a:solidFill>
                <a:latin typeface="Arial Black"/>
                <a:cs typeface="Arial Black"/>
              </a:rPr>
              <a:t>.</a:t>
            </a:r>
            <a:endParaRPr sz="1100" dirty="0">
              <a:latin typeface="Arial Black"/>
              <a:cs typeface="Arial Black"/>
            </a:endParaRPr>
          </a:p>
          <a:p>
            <a:pPr marL="309833" marR="477446">
              <a:lnSpc>
                <a:spcPct val="111600"/>
              </a:lnSpc>
              <a:spcBef>
                <a:spcPts val="555"/>
              </a:spcBef>
            </a:pPr>
            <a:r>
              <a:rPr sz="1100" spc="25" dirty="0">
                <a:solidFill>
                  <a:srgbClr val="231F20"/>
                </a:solidFill>
                <a:latin typeface="Arial"/>
                <a:cs typeface="Arial"/>
              </a:rPr>
              <a:t>Capacitando vários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países </a:t>
            </a:r>
            <a:r>
              <a:rPr sz="1100" spc="25" dirty="0">
                <a:solidFill>
                  <a:srgbClr val="231F20"/>
                </a:solidFill>
                <a:latin typeface="Arial"/>
                <a:cs typeface="Arial"/>
              </a:rPr>
              <a:t>vizinhos </a:t>
            </a:r>
            <a:r>
              <a:rPr sz="1100" spc="35" dirty="0">
                <a:solidFill>
                  <a:srgbClr val="231F20"/>
                </a:solidFill>
                <a:latin typeface="Arial"/>
                <a:cs typeface="Arial"/>
              </a:rPr>
              <a:t>na</a:t>
            </a:r>
            <a:r>
              <a:rPr sz="1100" spc="-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25" dirty="0">
                <a:solidFill>
                  <a:srgbClr val="231F20"/>
                </a:solidFill>
                <a:latin typeface="Arial"/>
                <a:cs typeface="Arial"/>
              </a:rPr>
              <a:t>detecção  </a:t>
            </a:r>
            <a:r>
              <a:rPr sz="1100" spc="45" dirty="0">
                <a:solidFill>
                  <a:srgbClr val="231F20"/>
                </a:solidFill>
                <a:latin typeface="Arial"/>
                <a:cs typeface="Arial"/>
              </a:rPr>
              <a:t>laboratorial </a:t>
            </a:r>
            <a:r>
              <a:rPr sz="1100" spc="60" dirty="0">
                <a:solidFill>
                  <a:srgbClr val="231F20"/>
                </a:solidFill>
                <a:latin typeface="Arial"/>
                <a:cs typeface="Arial"/>
              </a:rPr>
              <a:t>do </a:t>
            </a:r>
            <a:r>
              <a:rPr sz="1100" spc="30" dirty="0">
                <a:solidFill>
                  <a:srgbClr val="231F20"/>
                </a:solidFill>
                <a:latin typeface="Arial"/>
                <a:cs typeface="Arial"/>
              </a:rPr>
              <a:t>diagnóstico </a:t>
            </a:r>
            <a:r>
              <a:rPr sz="1100" spc="60" dirty="0">
                <a:solidFill>
                  <a:srgbClr val="231F20"/>
                </a:solidFill>
                <a:latin typeface="Arial"/>
                <a:cs typeface="Arial"/>
              </a:rPr>
              <a:t>do</a:t>
            </a:r>
            <a:r>
              <a:rPr sz="1100" spc="-2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15" dirty="0">
                <a:solidFill>
                  <a:srgbClr val="231F20"/>
                </a:solidFill>
                <a:latin typeface="Arial"/>
                <a:cs typeface="Arial"/>
              </a:rPr>
              <a:t>vírus</a:t>
            </a:r>
            <a:r>
              <a:rPr sz="1100" spc="15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endParaRPr sz="1100" dirty="0">
              <a:latin typeface="Arial"/>
              <a:cs typeface="Arial"/>
            </a:endParaRPr>
          </a:p>
          <a:p>
            <a:pPr marL="309833" marR="39363">
              <a:lnSpc>
                <a:spcPct val="111600"/>
              </a:lnSpc>
              <a:spcBef>
                <a:spcPts val="555"/>
              </a:spcBef>
            </a:pPr>
            <a:r>
              <a:rPr sz="1100" spc="25" dirty="0">
                <a:solidFill>
                  <a:srgbClr val="231F20"/>
                </a:solidFill>
                <a:latin typeface="Arial"/>
                <a:cs typeface="Arial"/>
              </a:rPr>
              <a:t>Colocando </a:t>
            </a:r>
            <a:r>
              <a:rPr sz="1100" spc="5" dirty="0">
                <a:solidFill>
                  <a:srgbClr val="231F20"/>
                </a:solidFill>
                <a:latin typeface="Arial"/>
                <a:cs typeface="Arial"/>
              </a:rPr>
              <a:t>à </a:t>
            </a:r>
            <a:r>
              <a:rPr sz="1100" spc="25" dirty="0">
                <a:solidFill>
                  <a:srgbClr val="231F20"/>
                </a:solidFill>
                <a:latin typeface="Arial"/>
                <a:cs typeface="Arial"/>
              </a:rPr>
              <a:t>disposição </a:t>
            </a:r>
            <a:r>
              <a:rPr sz="1100" spc="35" dirty="0">
                <a:solidFill>
                  <a:srgbClr val="231F20"/>
                </a:solidFill>
                <a:latin typeface="Arial"/>
                <a:cs typeface="Arial"/>
              </a:rPr>
              <a:t>da </a:t>
            </a:r>
            <a:r>
              <a:rPr sz="1100" spc="-11" dirty="0">
                <a:solidFill>
                  <a:srgbClr val="231F20"/>
                </a:solidFill>
                <a:latin typeface="Arial"/>
                <a:cs typeface="Arial"/>
              </a:rPr>
              <a:t>OMS </a:t>
            </a:r>
            <a:r>
              <a:rPr sz="1100" spc="11" dirty="0">
                <a:solidFill>
                  <a:srgbClr val="231F20"/>
                </a:solidFill>
                <a:latin typeface="Arial"/>
                <a:cs typeface="Arial"/>
              </a:rPr>
              <a:t>especialistas </a:t>
            </a:r>
            <a:r>
              <a:rPr sz="1100" spc="55" dirty="0">
                <a:solidFill>
                  <a:srgbClr val="231F20"/>
                </a:solidFill>
                <a:latin typeface="Arial"/>
                <a:cs typeface="Arial"/>
              </a:rPr>
              <a:t>em  </a:t>
            </a:r>
            <a:r>
              <a:rPr sz="1100" spc="35" dirty="0">
                <a:solidFill>
                  <a:srgbClr val="231F20"/>
                </a:solidFill>
                <a:latin typeface="Arial"/>
                <a:cs typeface="Arial"/>
              </a:rPr>
              <a:t>epidemiologia </a:t>
            </a:r>
            <a:r>
              <a:rPr sz="1100" spc="40" dirty="0">
                <a:solidFill>
                  <a:srgbClr val="231F20"/>
                </a:solidFill>
                <a:latin typeface="Arial"/>
                <a:cs typeface="Arial"/>
              </a:rPr>
              <a:t>de campo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(EPI-SUS) </a:t>
            </a:r>
            <a:r>
              <a:rPr sz="1100" spc="40" dirty="0">
                <a:solidFill>
                  <a:srgbClr val="231F20"/>
                </a:solidFill>
                <a:latin typeface="Arial"/>
                <a:cs typeface="Arial"/>
              </a:rPr>
              <a:t>para </a:t>
            </a:r>
            <a:r>
              <a:rPr sz="1100" spc="5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1100" spc="-2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20" dirty="0">
                <a:solidFill>
                  <a:srgbClr val="231F20"/>
                </a:solidFill>
                <a:latin typeface="Arial"/>
                <a:cs typeface="Arial"/>
              </a:rPr>
              <a:t>investigação  </a:t>
            </a:r>
            <a:r>
              <a:rPr sz="1100" spc="40" dirty="0">
                <a:solidFill>
                  <a:srgbClr val="231F20"/>
                </a:solidFill>
                <a:latin typeface="Arial"/>
                <a:cs typeface="Arial"/>
              </a:rPr>
              <a:t>de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1" dirty="0">
                <a:solidFill>
                  <a:srgbClr val="231F20"/>
                </a:solidFill>
                <a:latin typeface="Arial"/>
                <a:cs typeface="Arial"/>
              </a:rPr>
              <a:t>casos</a:t>
            </a:r>
            <a:r>
              <a:rPr sz="1100" spc="-11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endParaRPr sz="1100" dirty="0">
              <a:latin typeface="Arial"/>
              <a:cs typeface="Arial"/>
            </a:endParaRPr>
          </a:p>
          <a:p>
            <a:pPr>
              <a:spcBef>
                <a:spcPts val="20"/>
              </a:spcBef>
            </a:pPr>
            <a:endParaRPr dirty="0">
              <a:latin typeface="Times New Roman"/>
              <a:cs typeface="Times New Roman"/>
            </a:endParaRPr>
          </a:p>
          <a:p>
            <a:pPr marL="49213" marR="1892644">
              <a:lnSpc>
                <a:spcPts val="1950"/>
              </a:lnSpc>
              <a:tabLst>
                <a:tab pos="4845050" algn="l"/>
              </a:tabLst>
            </a:pPr>
            <a:r>
              <a:rPr spc="40" dirty="0">
                <a:solidFill>
                  <a:srgbClr val="143318"/>
                </a:solidFill>
                <a:latin typeface="Arial Black"/>
                <a:cs typeface="Arial Black"/>
              </a:rPr>
              <a:t>A </a:t>
            </a:r>
            <a:r>
              <a:rPr spc="-50" dirty="0">
                <a:solidFill>
                  <a:srgbClr val="143318"/>
                </a:solidFill>
                <a:latin typeface="Arial Black"/>
                <a:cs typeface="Arial Black"/>
              </a:rPr>
              <a:t>vitamina </a:t>
            </a:r>
            <a:r>
              <a:rPr spc="-60" dirty="0">
                <a:solidFill>
                  <a:srgbClr val="143318"/>
                </a:solidFill>
                <a:latin typeface="Arial Black"/>
                <a:cs typeface="Arial Black"/>
              </a:rPr>
              <a:t>D  </a:t>
            </a:r>
            <a:r>
              <a:rPr spc="-110" dirty="0" err="1">
                <a:solidFill>
                  <a:srgbClr val="143318"/>
                </a:solidFill>
                <a:latin typeface="Arial Black"/>
                <a:cs typeface="Arial Black"/>
              </a:rPr>
              <a:t>cura</a:t>
            </a:r>
            <a:r>
              <a:rPr spc="-110" dirty="0">
                <a:solidFill>
                  <a:srgbClr val="143318"/>
                </a:solidFill>
                <a:latin typeface="Arial Black"/>
                <a:cs typeface="Arial Black"/>
              </a:rPr>
              <a:t> </a:t>
            </a:r>
            <a:r>
              <a:rPr spc="-45" dirty="0" err="1" smtClean="0">
                <a:solidFill>
                  <a:srgbClr val="143318"/>
                </a:solidFill>
                <a:latin typeface="Arial Black"/>
                <a:cs typeface="Arial Black"/>
              </a:rPr>
              <a:t>ou</a:t>
            </a:r>
            <a:r>
              <a:rPr lang="pt-BR" spc="-45" dirty="0" smtClean="0">
                <a:solidFill>
                  <a:srgbClr val="143318"/>
                </a:solidFill>
                <a:latin typeface="Arial Black"/>
                <a:cs typeface="Arial Black"/>
              </a:rPr>
              <a:t> p</a:t>
            </a:r>
            <a:r>
              <a:rPr spc="-55" dirty="0" err="1" smtClean="0">
                <a:solidFill>
                  <a:srgbClr val="143318"/>
                </a:solidFill>
                <a:latin typeface="Arial Black"/>
                <a:cs typeface="Arial Black"/>
              </a:rPr>
              <a:t>revine</a:t>
            </a:r>
            <a:r>
              <a:rPr lang="pt-BR" spc="-55" dirty="0">
                <a:solidFill>
                  <a:srgbClr val="143318"/>
                </a:solidFill>
                <a:latin typeface="Arial Black"/>
                <a:cs typeface="Arial Black"/>
              </a:rPr>
              <a:t> </a:t>
            </a:r>
            <a:r>
              <a:rPr spc="-40" dirty="0" smtClean="0">
                <a:solidFill>
                  <a:srgbClr val="143318"/>
                </a:solidFill>
                <a:latin typeface="Arial Black"/>
                <a:cs typeface="Arial Black"/>
              </a:rPr>
              <a:t>o </a:t>
            </a:r>
            <a:r>
              <a:rPr spc="-75" dirty="0" err="1" smtClean="0">
                <a:solidFill>
                  <a:srgbClr val="143318"/>
                </a:solidFill>
                <a:latin typeface="Arial Black"/>
                <a:cs typeface="Arial Black"/>
              </a:rPr>
              <a:t>coronavírus</a:t>
            </a:r>
            <a:r>
              <a:rPr lang="pt-BR" spc="-75" dirty="0" smtClean="0">
                <a:solidFill>
                  <a:srgbClr val="143318"/>
                </a:solidFill>
                <a:latin typeface="Arial Black"/>
                <a:cs typeface="Arial Black"/>
              </a:rPr>
              <a:t> </a:t>
            </a:r>
            <a:r>
              <a:rPr spc="-60" dirty="0" smtClean="0">
                <a:solidFill>
                  <a:srgbClr val="143318"/>
                </a:solidFill>
                <a:latin typeface="Arial Black"/>
                <a:cs typeface="Arial Black"/>
              </a:rPr>
              <a:t>(Covid-19</a:t>
            </a:r>
            <a:r>
              <a:rPr spc="-60" dirty="0">
                <a:solidFill>
                  <a:srgbClr val="143318"/>
                </a:solidFill>
                <a:latin typeface="Arial Black"/>
                <a:cs typeface="Arial Black"/>
              </a:rPr>
              <a:t>)?</a:t>
            </a:r>
            <a:endParaRPr dirty="0">
              <a:latin typeface="Arial Black"/>
              <a:cs typeface="Arial Black"/>
            </a:endParaRPr>
          </a:p>
          <a:p>
            <a:pPr marL="49523" marR="1293296">
              <a:lnSpc>
                <a:spcPct val="107200"/>
              </a:lnSpc>
              <a:spcBef>
                <a:spcPts val="2144"/>
              </a:spcBef>
            </a:pPr>
            <a:r>
              <a:rPr sz="1100" b="1" spc="35" dirty="0">
                <a:solidFill>
                  <a:srgbClr val="F9A031"/>
                </a:solidFill>
                <a:latin typeface="Tahoma"/>
                <a:cs typeface="Tahoma"/>
              </a:rPr>
              <a:t>Nenhuma </a:t>
            </a:r>
            <a:r>
              <a:rPr sz="1100" b="1" spc="15" dirty="0">
                <a:solidFill>
                  <a:srgbClr val="F9A031"/>
                </a:solidFill>
                <a:latin typeface="Tahoma"/>
                <a:cs typeface="Tahoma"/>
              </a:rPr>
              <a:t>das </a:t>
            </a:r>
            <a:r>
              <a:rPr sz="1100" b="1" dirty="0">
                <a:solidFill>
                  <a:srgbClr val="F9A031"/>
                </a:solidFill>
                <a:latin typeface="Tahoma"/>
                <a:cs typeface="Tahoma"/>
              </a:rPr>
              <a:t>duas! </a:t>
            </a:r>
            <a:r>
              <a:rPr sz="1100" spc="-100" dirty="0">
                <a:solidFill>
                  <a:srgbClr val="231F20"/>
                </a:solidFill>
                <a:latin typeface="Arial Black"/>
                <a:cs typeface="Arial Black"/>
              </a:rPr>
              <a:t>Até </a:t>
            </a:r>
            <a:r>
              <a:rPr sz="1100" spc="-45" dirty="0">
                <a:solidFill>
                  <a:srgbClr val="231F20"/>
                </a:solidFill>
                <a:latin typeface="Arial Black"/>
                <a:cs typeface="Arial Black"/>
              </a:rPr>
              <a:t>o </a:t>
            </a:r>
            <a:r>
              <a:rPr sz="1100" spc="-60" dirty="0">
                <a:solidFill>
                  <a:srgbClr val="231F20"/>
                </a:solidFill>
                <a:latin typeface="Arial Black"/>
                <a:cs typeface="Arial Black"/>
              </a:rPr>
              <a:t>momento,  </a:t>
            </a:r>
            <a:r>
              <a:rPr sz="1100" spc="55" dirty="0" err="1">
                <a:solidFill>
                  <a:srgbClr val="231F20"/>
                </a:solidFill>
                <a:latin typeface="Arial"/>
                <a:cs typeface="Arial"/>
              </a:rPr>
              <a:t>não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45" dirty="0" err="1" smtClean="0">
                <a:solidFill>
                  <a:srgbClr val="231F20"/>
                </a:solidFill>
                <a:latin typeface="Arial"/>
                <a:cs typeface="Arial"/>
              </a:rPr>
              <a:t>há</a:t>
            </a:r>
            <a:r>
              <a:rPr lang="pt-BR" sz="1100" spc="45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60" dirty="0" err="1" smtClean="0">
                <a:solidFill>
                  <a:srgbClr val="231F20"/>
                </a:solidFill>
                <a:latin typeface="Arial"/>
                <a:cs typeface="Arial"/>
              </a:rPr>
              <a:t>qualquer</a:t>
            </a:r>
            <a:r>
              <a:rPr sz="1100" spc="-2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55" dirty="0">
                <a:solidFill>
                  <a:srgbClr val="231F20"/>
                </a:solidFill>
                <a:latin typeface="Arial"/>
                <a:cs typeface="Arial"/>
              </a:rPr>
              <a:t>medicamento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55" dirty="0">
                <a:solidFill>
                  <a:srgbClr val="231F20"/>
                </a:solidFill>
                <a:latin typeface="Arial"/>
                <a:cs typeface="Arial"/>
              </a:rPr>
              <a:t>que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30" dirty="0">
                <a:solidFill>
                  <a:srgbClr val="231F20"/>
                </a:solidFill>
                <a:latin typeface="Arial"/>
                <a:cs typeface="Arial"/>
              </a:rPr>
              <a:t>possa  </a:t>
            </a:r>
            <a:r>
              <a:rPr sz="1100" spc="50" dirty="0">
                <a:solidFill>
                  <a:srgbClr val="231F20"/>
                </a:solidFill>
                <a:latin typeface="Arial"/>
                <a:cs typeface="Arial"/>
              </a:rPr>
              <a:t>prevenir </a:t>
            </a:r>
            <a:r>
              <a:rPr sz="1100" spc="65" dirty="0">
                <a:solidFill>
                  <a:srgbClr val="231F20"/>
                </a:solidFill>
                <a:latin typeface="Arial"/>
                <a:cs typeface="Arial"/>
              </a:rPr>
              <a:t>o </a:t>
            </a:r>
            <a:r>
              <a:rPr sz="1100" spc="35" dirty="0">
                <a:solidFill>
                  <a:srgbClr val="231F20"/>
                </a:solidFill>
                <a:latin typeface="Arial"/>
                <a:cs typeface="Arial"/>
              </a:rPr>
              <a:t>coronavírus</a:t>
            </a:r>
            <a:r>
              <a:rPr sz="1100" spc="-1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11" dirty="0">
                <a:solidFill>
                  <a:srgbClr val="231F20"/>
                </a:solidFill>
                <a:latin typeface="Arial"/>
                <a:cs typeface="Arial"/>
              </a:rPr>
              <a:t>(Covid-19).</a:t>
            </a:r>
            <a:endParaRPr sz="11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00" dirty="0">
              <a:latin typeface="Times New Roman"/>
              <a:cs typeface="Times New Roman"/>
            </a:endParaRPr>
          </a:p>
          <a:p>
            <a:pPr marL="12698" marR="420305">
              <a:lnSpc>
                <a:spcPts val="1950"/>
              </a:lnSpc>
              <a:spcBef>
                <a:spcPts val="905"/>
              </a:spcBef>
            </a:pPr>
            <a:r>
              <a:rPr sz="2000" spc="-55" dirty="0">
                <a:solidFill>
                  <a:srgbClr val="143318"/>
                </a:solidFill>
                <a:latin typeface="Arial Black"/>
                <a:cs typeface="Arial Black"/>
              </a:rPr>
              <a:t>Produtos</a:t>
            </a:r>
            <a:r>
              <a:rPr sz="2000" spc="-175" dirty="0">
                <a:solidFill>
                  <a:srgbClr val="143318"/>
                </a:solidFill>
                <a:latin typeface="Arial Black"/>
                <a:cs typeface="Arial Black"/>
              </a:rPr>
              <a:t> </a:t>
            </a:r>
            <a:r>
              <a:rPr sz="2000" spc="-60" dirty="0">
                <a:solidFill>
                  <a:srgbClr val="143318"/>
                </a:solidFill>
                <a:latin typeface="Arial Black"/>
                <a:cs typeface="Arial Black"/>
              </a:rPr>
              <a:t>que</a:t>
            </a:r>
            <a:r>
              <a:rPr sz="2000" spc="-170" dirty="0">
                <a:solidFill>
                  <a:srgbClr val="143318"/>
                </a:solidFill>
                <a:latin typeface="Arial Black"/>
                <a:cs typeface="Arial Black"/>
              </a:rPr>
              <a:t> </a:t>
            </a:r>
            <a:r>
              <a:rPr sz="2000" spc="-55" dirty="0">
                <a:solidFill>
                  <a:srgbClr val="143318"/>
                </a:solidFill>
                <a:latin typeface="Arial Black"/>
                <a:cs typeface="Arial Black"/>
              </a:rPr>
              <a:t>vêm</a:t>
            </a:r>
            <a:r>
              <a:rPr sz="2000" spc="-175" dirty="0">
                <a:solidFill>
                  <a:srgbClr val="143318"/>
                </a:solidFill>
                <a:latin typeface="Arial Black"/>
                <a:cs typeface="Arial Black"/>
              </a:rPr>
              <a:t> </a:t>
            </a:r>
            <a:r>
              <a:rPr sz="2000" spc="-55" dirty="0">
                <a:solidFill>
                  <a:srgbClr val="143318"/>
                </a:solidFill>
                <a:latin typeface="Arial Black"/>
                <a:cs typeface="Arial Black"/>
              </a:rPr>
              <a:t>da</a:t>
            </a:r>
            <a:r>
              <a:rPr sz="2000" spc="-170" dirty="0">
                <a:solidFill>
                  <a:srgbClr val="143318"/>
                </a:solidFill>
                <a:latin typeface="Arial Black"/>
                <a:cs typeface="Arial Black"/>
              </a:rPr>
              <a:t> </a:t>
            </a:r>
            <a:r>
              <a:rPr sz="2000" spc="-80" dirty="0">
                <a:solidFill>
                  <a:srgbClr val="143318"/>
                </a:solidFill>
                <a:latin typeface="Arial Black"/>
                <a:cs typeface="Arial Black"/>
              </a:rPr>
              <a:t>China  </a:t>
            </a:r>
            <a:r>
              <a:rPr sz="2000" spc="-35" dirty="0">
                <a:solidFill>
                  <a:srgbClr val="143318"/>
                </a:solidFill>
                <a:latin typeface="Arial Black"/>
                <a:cs typeface="Arial Black"/>
              </a:rPr>
              <a:t>podem </a:t>
            </a:r>
            <a:r>
              <a:rPr sz="2000" spc="-60" dirty="0">
                <a:solidFill>
                  <a:srgbClr val="143318"/>
                </a:solidFill>
                <a:latin typeface="Arial Black"/>
                <a:cs typeface="Arial Black"/>
              </a:rPr>
              <a:t>trazer </a:t>
            </a:r>
            <a:r>
              <a:rPr sz="2000" spc="-40" dirty="0">
                <a:solidFill>
                  <a:srgbClr val="143318"/>
                </a:solidFill>
                <a:latin typeface="Arial Black"/>
                <a:cs typeface="Arial Black"/>
              </a:rPr>
              <a:t>o</a:t>
            </a:r>
            <a:r>
              <a:rPr sz="2000" spc="-405" dirty="0">
                <a:solidFill>
                  <a:srgbClr val="143318"/>
                </a:solidFill>
                <a:latin typeface="Arial Black"/>
                <a:cs typeface="Arial Black"/>
              </a:rPr>
              <a:t> </a:t>
            </a:r>
            <a:r>
              <a:rPr sz="2000" spc="-75" dirty="0">
                <a:solidFill>
                  <a:srgbClr val="143318"/>
                </a:solidFill>
                <a:latin typeface="Arial Black"/>
                <a:cs typeface="Arial Black"/>
              </a:rPr>
              <a:t>vírus</a:t>
            </a:r>
            <a:r>
              <a:rPr sz="2000" spc="-75" dirty="0">
                <a:solidFill>
                  <a:srgbClr val="143318"/>
                </a:solidFill>
                <a:latin typeface="Arial Black"/>
                <a:cs typeface="Arial Black"/>
              </a:rPr>
              <a:t>?</a:t>
            </a:r>
            <a:endParaRPr sz="2000" dirty="0">
              <a:latin typeface="Arial Black"/>
              <a:cs typeface="Arial Black"/>
            </a:endParaRPr>
          </a:p>
          <a:p>
            <a:pPr marL="12698" marR="1264091">
              <a:lnSpc>
                <a:spcPct val="110400"/>
              </a:lnSpc>
            </a:pPr>
            <a:endParaRPr lang="pt-BR" sz="1200" spc="11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marL="12698" marR="1264091">
              <a:lnSpc>
                <a:spcPct val="110400"/>
              </a:lnSpc>
            </a:pPr>
            <a:r>
              <a:rPr sz="1200" spc="11" dirty="0" err="1" smtClean="0">
                <a:solidFill>
                  <a:srgbClr val="231F20"/>
                </a:solidFill>
                <a:latin typeface="Arial"/>
                <a:cs typeface="Arial"/>
              </a:rPr>
              <a:t>Não</a:t>
            </a:r>
            <a:r>
              <a:rPr sz="1200" spc="11" dirty="0">
                <a:solidFill>
                  <a:srgbClr val="231F20"/>
                </a:solidFill>
                <a:latin typeface="Arial"/>
                <a:cs typeface="Arial"/>
              </a:rPr>
              <a:t>, </a:t>
            </a:r>
            <a:r>
              <a:rPr sz="1200" spc="15" dirty="0">
                <a:solidFill>
                  <a:srgbClr val="231F20"/>
                </a:solidFill>
                <a:latin typeface="Arial"/>
                <a:cs typeface="Arial"/>
              </a:rPr>
              <a:t>apenas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a </a:t>
            </a:r>
            <a:r>
              <a:rPr sz="1200" spc="15" dirty="0">
                <a:solidFill>
                  <a:srgbClr val="231F20"/>
                </a:solidFill>
                <a:latin typeface="Arial"/>
                <a:cs typeface="Arial"/>
              </a:rPr>
              <a:t>alegria </a:t>
            </a:r>
            <a:r>
              <a:rPr sz="1200" spc="35" dirty="0">
                <a:solidFill>
                  <a:srgbClr val="231F20"/>
                </a:solidFill>
                <a:latin typeface="Arial"/>
                <a:cs typeface="Arial"/>
              </a:rPr>
              <a:t>de </a:t>
            </a:r>
            <a:r>
              <a:rPr sz="1200" spc="25" dirty="0">
                <a:solidFill>
                  <a:srgbClr val="231F20"/>
                </a:solidFill>
                <a:latin typeface="Arial"/>
                <a:cs typeface="Arial"/>
              </a:rPr>
              <a:t>receber</a:t>
            </a:r>
            <a:r>
              <a:rPr sz="1200" spc="-2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231F20"/>
                </a:solidFill>
                <a:latin typeface="Arial"/>
                <a:cs typeface="Arial"/>
              </a:rPr>
              <a:t>sua  </a:t>
            </a:r>
            <a:r>
              <a:rPr sz="1200" spc="30" dirty="0">
                <a:solidFill>
                  <a:srgbClr val="231F20"/>
                </a:solidFill>
                <a:latin typeface="Arial"/>
                <a:cs typeface="Arial"/>
              </a:rPr>
              <a:t>encomenda! </a:t>
            </a:r>
            <a:r>
              <a:rPr sz="1200" spc="-45" dirty="0">
                <a:solidFill>
                  <a:srgbClr val="231F20"/>
                </a:solidFill>
                <a:latin typeface="Arial"/>
                <a:cs typeface="Arial"/>
              </a:rPr>
              <a:t>A </a:t>
            </a:r>
            <a:r>
              <a:rPr sz="1200" spc="5" dirty="0">
                <a:solidFill>
                  <a:srgbClr val="231F20"/>
                </a:solidFill>
                <a:latin typeface="Arial"/>
                <a:cs typeface="Arial"/>
              </a:rPr>
              <a:t>Anvisa </a:t>
            </a:r>
            <a:r>
              <a:rPr sz="1200" spc="60" dirty="0">
                <a:solidFill>
                  <a:srgbClr val="231F20"/>
                </a:solidFill>
                <a:latin typeface="Arial"/>
                <a:cs typeface="Arial"/>
              </a:rPr>
              <a:t>monitora </a:t>
            </a:r>
            <a:r>
              <a:rPr sz="1200" spc="11" dirty="0">
                <a:solidFill>
                  <a:srgbClr val="231F20"/>
                </a:solidFill>
                <a:latin typeface="Arial"/>
                <a:cs typeface="Arial"/>
              </a:rPr>
              <a:t>os  </a:t>
            </a:r>
            <a:r>
              <a:rPr sz="1200" spc="55" dirty="0">
                <a:solidFill>
                  <a:srgbClr val="231F20"/>
                </a:solidFill>
                <a:latin typeface="Arial"/>
                <a:cs typeface="Arial"/>
              </a:rPr>
              <a:t>portos </a:t>
            </a:r>
            <a:r>
              <a:rPr sz="1200" spc="5" dirty="0">
                <a:solidFill>
                  <a:srgbClr val="231F20"/>
                </a:solidFill>
                <a:latin typeface="Arial"/>
                <a:cs typeface="Arial"/>
              </a:rPr>
              <a:t>e </a:t>
            </a:r>
            <a:r>
              <a:rPr sz="1200" spc="40" dirty="0">
                <a:solidFill>
                  <a:srgbClr val="231F20"/>
                </a:solidFill>
                <a:latin typeface="Arial"/>
                <a:cs typeface="Arial"/>
              </a:rPr>
              <a:t>aeroportos </a:t>
            </a:r>
            <a:r>
              <a:rPr sz="1200" spc="5" dirty="0">
                <a:solidFill>
                  <a:srgbClr val="231F20"/>
                </a:solidFill>
                <a:latin typeface="Arial"/>
                <a:cs typeface="Arial"/>
              </a:rPr>
              <a:t>e </a:t>
            </a:r>
            <a:r>
              <a:rPr sz="1200" spc="30" dirty="0">
                <a:solidFill>
                  <a:srgbClr val="231F20"/>
                </a:solidFill>
                <a:latin typeface="Arial"/>
                <a:cs typeface="Arial"/>
              </a:rPr>
              <a:t>elabora  </a:t>
            </a:r>
            <a:r>
              <a:rPr sz="1200" spc="40" dirty="0">
                <a:solidFill>
                  <a:srgbClr val="231F20"/>
                </a:solidFill>
                <a:latin typeface="Arial"/>
                <a:cs typeface="Arial"/>
              </a:rPr>
              <a:t>regularmente </a:t>
            </a:r>
            <a:r>
              <a:rPr sz="1200" spc="30" dirty="0">
                <a:solidFill>
                  <a:srgbClr val="231F20"/>
                </a:solidFill>
                <a:latin typeface="Arial"/>
                <a:cs typeface="Arial"/>
              </a:rPr>
              <a:t>orientações </a:t>
            </a:r>
            <a:r>
              <a:rPr sz="1200" spc="5" dirty="0">
                <a:solidFill>
                  <a:srgbClr val="231F20"/>
                </a:solidFill>
                <a:latin typeface="Arial"/>
                <a:cs typeface="Arial"/>
              </a:rPr>
              <a:t>e </a:t>
            </a:r>
            <a:r>
              <a:rPr sz="1200" dirty="0">
                <a:solidFill>
                  <a:srgbClr val="231F20"/>
                </a:solidFill>
                <a:latin typeface="Arial"/>
                <a:cs typeface="Arial"/>
              </a:rPr>
              <a:t>avisos  </a:t>
            </a:r>
            <a:r>
              <a:rPr sz="1200" spc="35" dirty="0">
                <a:solidFill>
                  <a:srgbClr val="231F20"/>
                </a:solidFill>
                <a:latin typeface="Arial"/>
                <a:cs typeface="Arial"/>
              </a:rPr>
              <a:t>sonoros de </a:t>
            </a:r>
            <a:r>
              <a:rPr sz="1200" spc="25" dirty="0">
                <a:solidFill>
                  <a:srgbClr val="231F20"/>
                </a:solidFill>
                <a:latin typeface="Arial"/>
                <a:cs typeface="Arial"/>
              </a:rPr>
              <a:t>prevenção </a:t>
            </a:r>
            <a:r>
              <a:rPr sz="1200" spc="30" dirty="0">
                <a:solidFill>
                  <a:srgbClr val="231F20"/>
                </a:solidFill>
                <a:latin typeface="Arial"/>
                <a:cs typeface="Arial"/>
              </a:rPr>
              <a:t>da</a:t>
            </a:r>
            <a:r>
              <a:rPr sz="1200" spc="-2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200" spc="20" dirty="0">
                <a:solidFill>
                  <a:srgbClr val="231F20"/>
                </a:solidFill>
                <a:latin typeface="Arial"/>
                <a:cs typeface="Arial"/>
              </a:rPr>
              <a:t>doença</a:t>
            </a:r>
            <a:r>
              <a:rPr sz="1200" spc="20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2" name="object 2"/>
          <p:cNvSpPr/>
          <p:nvPr/>
        </p:nvSpPr>
        <p:spPr>
          <a:xfrm>
            <a:off x="673100" y="5410200"/>
            <a:ext cx="4124325" cy="0"/>
          </a:xfrm>
          <a:custGeom>
            <a:avLst/>
            <a:gdLst/>
            <a:ahLst/>
            <a:cxnLst/>
            <a:rect l="l" t="t" r="r" b="b"/>
            <a:pathLst>
              <a:path w="4124325">
                <a:moveTo>
                  <a:pt x="0" y="0"/>
                </a:moveTo>
                <a:lnTo>
                  <a:pt x="4124286" y="0"/>
                </a:lnTo>
              </a:path>
            </a:pathLst>
          </a:custGeom>
          <a:ln w="53352">
            <a:solidFill>
              <a:srgbClr val="F9A0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89614" y="6510004"/>
            <a:ext cx="986789" cy="578485"/>
          </a:xfrm>
          <a:custGeom>
            <a:avLst/>
            <a:gdLst/>
            <a:ahLst/>
            <a:cxnLst/>
            <a:rect l="l" t="t" r="r" b="b"/>
            <a:pathLst>
              <a:path w="986789" h="578484">
                <a:moveTo>
                  <a:pt x="657440" y="0"/>
                </a:moveTo>
                <a:lnTo>
                  <a:pt x="0" y="384962"/>
                </a:lnTo>
                <a:lnTo>
                  <a:pt x="328726" y="578332"/>
                </a:lnTo>
                <a:lnTo>
                  <a:pt x="986167" y="193370"/>
                </a:lnTo>
                <a:lnTo>
                  <a:pt x="657440" y="0"/>
                </a:lnTo>
                <a:close/>
              </a:path>
            </a:pathLst>
          </a:custGeom>
          <a:solidFill>
            <a:srgbClr val="90C8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57060" y="6490920"/>
            <a:ext cx="1051560" cy="616585"/>
          </a:xfrm>
          <a:custGeom>
            <a:avLst/>
            <a:gdLst/>
            <a:ahLst/>
            <a:cxnLst/>
            <a:rect l="l" t="t" r="r" b="b"/>
            <a:pathLst>
              <a:path w="1051560" h="616584">
                <a:moveTo>
                  <a:pt x="690003" y="0"/>
                </a:moveTo>
                <a:lnTo>
                  <a:pt x="0" y="403986"/>
                </a:lnTo>
                <a:lnTo>
                  <a:pt x="361276" y="616496"/>
                </a:lnTo>
                <a:lnTo>
                  <a:pt x="426156" y="578332"/>
                </a:lnTo>
                <a:lnTo>
                  <a:pt x="361276" y="578332"/>
                </a:lnTo>
                <a:lnTo>
                  <a:pt x="65112" y="404113"/>
                </a:lnTo>
                <a:lnTo>
                  <a:pt x="690003" y="38163"/>
                </a:lnTo>
                <a:lnTo>
                  <a:pt x="754881" y="38163"/>
                </a:lnTo>
                <a:lnTo>
                  <a:pt x="690003" y="0"/>
                </a:lnTo>
                <a:close/>
              </a:path>
              <a:path w="1051560" h="616584">
                <a:moveTo>
                  <a:pt x="754881" y="38163"/>
                </a:moveTo>
                <a:lnTo>
                  <a:pt x="690003" y="38163"/>
                </a:lnTo>
                <a:lnTo>
                  <a:pt x="986167" y="212369"/>
                </a:lnTo>
                <a:lnTo>
                  <a:pt x="361276" y="578332"/>
                </a:lnTo>
                <a:lnTo>
                  <a:pt x="426156" y="578332"/>
                </a:lnTo>
                <a:lnTo>
                  <a:pt x="1051267" y="212509"/>
                </a:lnTo>
                <a:lnTo>
                  <a:pt x="754881" y="3816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86108" y="6893209"/>
            <a:ext cx="652780" cy="754380"/>
          </a:xfrm>
          <a:custGeom>
            <a:avLst/>
            <a:gdLst/>
            <a:ahLst/>
            <a:cxnLst/>
            <a:rect l="l" t="t" r="r" b="b"/>
            <a:pathLst>
              <a:path w="652779" h="754379">
                <a:moveTo>
                  <a:pt x="0" y="0"/>
                </a:moveTo>
                <a:lnTo>
                  <a:pt x="0" y="754126"/>
                </a:lnTo>
                <a:lnTo>
                  <a:pt x="652170" y="376186"/>
                </a:lnTo>
                <a:lnTo>
                  <a:pt x="652170" y="195122"/>
                </a:lnTo>
                <a:lnTo>
                  <a:pt x="332232" y="195122"/>
                </a:lnTo>
                <a:lnTo>
                  <a:pt x="3505" y="1765"/>
                </a:lnTo>
                <a:lnTo>
                  <a:pt x="0" y="0"/>
                </a:lnTo>
                <a:close/>
              </a:path>
              <a:path w="652779" h="754379">
                <a:moveTo>
                  <a:pt x="652170" y="7035"/>
                </a:moveTo>
                <a:lnTo>
                  <a:pt x="332232" y="195122"/>
                </a:lnTo>
                <a:lnTo>
                  <a:pt x="652170" y="195122"/>
                </a:lnTo>
                <a:lnTo>
                  <a:pt x="652170" y="7035"/>
                </a:lnTo>
                <a:close/>
              </a:path>
            </a:pathLst>
          </a:custGeom>
          <a:solidFill>
            <a:srgbClr val="5D97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69662" y="6866593"/>
            <a:ext cx="685165" cy="809625"/>
          </a:xfrm>
          <a:custGeom>
            <a:avLst/>
            <a:gdLst/>
            <a:ahLst/>
            <a:cxnLst/>
            <a:rect l="l" t="t" r="r" b="b"/>
            <a:pathLst>
              <a:path w="685164" h="809625">
                <a:moveTo>
                  <a:pt x="0" y="0"/>
                </a:moveTo>
                <a:lnTo>
                  <a:pt x="0" y="809282"/>
                </a:lnTo>
                <a:lnTo>
                  <a:pt x="98507" y="752195"/>
                </a:lnTo>
                <a:lnTo>
                  <a:pt x="32892" y="752195"/>
                </a:lnTo>
                <a:lnTo>
                  <a:pt x="32892" y="55067"/>
                </a:lnTo>
                <a:lnTo>
                  <a:pt x="97784" y="55067"/>
                </a:lnTo>
                <a:lnTo>
                  <a:pt x="28308" y="14198"/>
                </a:lnTo>
                <a:lnTo>
                  <a:pt x="0" y="0"/>
                </a:lnTo>
                <a:close/>
              </a:path>
              <a:path w="685164" h="809625">
                <a:moveTo>
                  <a:pt x="685063" y="62395"/>
                </a:moveTo>
                <a:lnTo>
                  <a:pt x="652170" y="62395"/>
                </a:lnTo>
                <a:lnTo>
                  <a:pt x="652170" y="393318"/>
                </a:lnTo>
                <a:lnTo>
                  <a:pt x="32892" y="752195"/>
                </a:lnTo>
                <a:lnTo>
                  <a:pt x="98507" y="752195"/>
                </a:lnTo>
                <a:lnTo>
                  <a:pt x="685063" y="412280"/>
                </a:lnTo>
                <a:lnTo>
                  <a:pt x="685063" y="62395"/>
                </a:lnTo>
                <a:close/>
              </a:path>
              <a:path w="685164" h="809625">
                <a:moveTo>
                  <a:pt x="97784" y="55067"/>
                </a:moveTo>
                <a:lnTo>
                  <a:pt x="32892" y="55067"/>
                </a:lnTo>
                <a:lnTo>
                  <a:pt x="348678" y="240817"/>
                </a:lnTo>
                <a:lnTo>
                  <a:pt x="413593" y="202653"/>
                </a:lnTo>
                <a:lnTo>
                  <a:pt x="348678" y="202653"/>
                </a:lnTo>
                <a:lnTo>
                  <a:pt x="97784" y="55067"/>
                </a:lnTo>
                <a:close/>
              </a:path>
              <a:path w="685164" h="809625">
                <a:moveTo>
                  <a:pt x="685063" y="4902"/>
                </a:moveTo>
                <a:lnTo>
                  <a:pt x="348678" y="202653"/>
                </a:lnTo>
                <a:lnTo>
                  <a:pt x="413593" y="202653"/>
                </a:lnTo>
                <a:lnTo>
                  <a:pt x="652170" y="62395"/>
                </a:lnTo>
                <a:lnTo>
                  <a:pt x="685063" y="62395"/>
                </a:lnTo>
                <a:lnTo>
                  <a:pt x="685063" y="49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603452" y="6510004"/>
            <a:ext cx="986789" cy="578485"/>
          </a:xfrm>
          <a:custGeom>
            <a:avLst/>
            <a:gdLst/>
            <a:ahLst/>
            <a:cxnLst/>
            <a:rect l="l" t="t" r="r" b="b"/>
            <a:pathLst>
              <a:path w="986789" h="578484">
                <a:moveTo>
                  <a:pt x="328726" y="0"/>
                </a:moveTo>
                <a:lnTo>
                  <a:pt x="0" y="193370"/>
                </a:lnTo>
                <a:lnTo>
                  <a:pt x="657453" y="578332"/>
                </a:lnTo>
                <a:lnTo>
                  <a:pt x="986167" y="384962"/>
                </a:lnTo>
                <a:lnTo>
                  <a:pt x="328726" y="0"/>
                </a:lnTo>
                <a:close/>
              </a:path>
            </a:pathLst>
          </a:custGeom>
          <a:solidFill>
            <a:srgbClr val="90C8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570901" y="6490911"/>
            <a:ext cx="1051560" cy="616585"/>
          </a:xfrm>
          <a:custGeom>
            <a:avLst/>
            <a:gdLst/>
            <a:ahLst/>
            <a:cxnLst/>
            <a:rect l="l" t="t" r="r" b="b"/>
            <a:pathLst>
              <a:path w="1051560" h="616584">
                <a:moveTo>
                  <a:pt x="361276" y="0"/>
                </a:moveTo>
                <a:lnTo>
                  <a:pt x="0" y="212521"/>
                </a:lnTo>
                <a:lnTo>
                  <a:pt x="690003" y="616496"/>
                </a:lnTo>
                <a:lnTo>
                  <a:pt x="754885" y="578332"/>
                </a:lnTo>
                <a:lnTo>
                  <a:pt x="690003" y="578332"/>
                </a:lnTo>
                <a:lnTo>
                  <a:pt x="65112" y="212382"/>
                </a:lnTo>
                <a:lnTo>
                  <a:pt x="361276" y="38163"/>
                </a:lnTo>
                <a:lnTo>
                  <a:pt x="426153" y="38163"/>
                </a:lnTo>
                <a:lnTo>
                  <a:pt x="361276" y="0"/>
                </a:lnTo>
                <a:close/>
              </a:path>
              <a:path w="1051560" h="616584">
                <a:moveTo>
                  <a:pt x="426153" y="38163"/>
                </a:moveTo>
                <a:lnTo>
                  <a:pt x="361276" y="38163"/>
                </a:lnTo>
                <a:lnTo>
                  <a:pt x="986155" y="404126"/>
                </a:lnTo>
                <a:lnTo>
                  <a:pt x="690003" y="578332"/>
                </a:lnTo>
                <a:lnTo>
                  <a:pt x="754885" y="578332"/>
                </a:lnTo>
                <a:lnTo>
                  <a:pt x="1051267" y="403999"/>
                </a:lnTo>
                <a:lnTo>
                  <a:pt x="426153" y="3816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932178" y="6123271"/>
            <a:ext cx="1315085" cy="772160"/>
          </a:xfrm>
          <a:custGeom>
            <a:avLst/>
            <a:gdLst/>
            <a:ahLst/>
            <a:cxnLst/>
            <a:rect l="l" t="t" r="r" b="b"/>
            <a:pathLst>
              <a:path w="1315085" h="772159">
                <a:moveTo>
                  <a:pt x="657440" y="0"/>
                </a:moveTo>
                <a:lnTo>
                  <a:pt x="0" y="386727"/>
                </a:lnTo>
                <a:lnTo>
                  <a:pt x="657440" y="771702"/>
                </a:lnTo>
                <a:lnTo>
                  <a:pt x="1314881" y="386727"/>
                </a:lnTo>
                <a:lnTo>
                  <a:pt x="657440" y="0"/>
                </a:lnTo>
                <a:close/>
              </a:path>
            </a:pathLst>
          </a:custGeom>
          <a:solidFill>
            <a:srgbClr val="1F35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899754" y="6104186"/>
            <a:ext cx="1379855" cy="810260"/>
          </a:xfrm>
          <a:custGeom>
            <a:avLst/>
            <a:gdLst/>
            <a:ahLst/>
            <a:cxnLst/>
            <a:rect l="l" t="t" r="r" b="b"/>
            <a:pathLst>
              <a:path w="1379854" h="810259">
                <a:moveTo>
                  <a:pt x="689863" y="0"/>
                </a:moveTo>
                <a:lnTo>
                  <a:pt x="0" y="405815"/>
                </a:lnTo>
                <a:lnTo>
                  <a:pt x="352869" y="613384"/>
                </a:lnTo>
                <a:lnTo>
                  <a:pt x="689863" y="809828"/>
                </a:lnTo>
                <a:lnTo>
                  <a:pt x="755208" y="771740"/>
                </a:lnTo>
                <a:lnTo>
                  <a:pt x="689863" y="771740"/>
                </a:lnTo>
                <a:lnTo>
                  <a:pt x="369437" y="584962"/>
                </a:lnTo>
                <a:lnTo>
                  <a:pt x="64858" y="405815"/>
                </a:lnTo>
                <a:lnTo>
                  <a:pt x="689863" y="38163"/>
                </a:lnTo>
                <a:lnTo>
                  <a:pt x="754740" y="38163"/>
                </a:lnTo>
                <a:lnTo>
                  <a:pt x="689863" y="0"/>
                </a:lnTo>
                <a:close/>
              </a:path>
              <a:path w="1379854" h="810259">
                <a:moveTo>
                  <a:pt x="754740" y="38163"/>
                </a:moveTo>
                <a:lnTo>
                  <a:pt x="689863" y="38163"/>
                </a:lnTo>
                <a:lnTo>
                  <a:pt x="1314869" y="405815"/>
                </a:lnTo>
                <a:lnTo>
                  <a:pt x="1010254" y="584987"/>
                </a:lnTo>
                <a:lnTo>
                  <a:pt x="689863" y="771740"/>
                </a:lnTo>
                <a:lnTo>
                  <a:pt x="755208" y="771740"/>
                </a:lnTo>
                <a:lnTo>
                  <a:pt x="1026934" y="613359"/>
                </a:lnTo>
                <a:lnTo>
                  <a:pt x="1379740" y="405815"/>
                </a:lnTo>
                <a:lnTo>
                  <a:pt x="754740" y="3816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603452" y="5931656"/>
            <a:ext cx="986789" cy="578485"/>
          </a:xfrm>
          <a:custGeom>
            <a:avLst/>
            <a:gdLst/>
            <a:ahLst/>
            <a:cxnLst/>
            <a:rect l="l" t="t" r="r" b="b"/>
            <a:pathLst>
              <a:path w="986789" h="578484">
                <a:moveTo>
                  <a:pt x="657453" y="0"/>
                </a:moveTo>
                <a:lnTo>
                  <a:pt x="0" y="384975"/>
                </a:lnTo>
                <a:lnTo>
                  <a:pt x="328726" y="578345"/>
                </a:lnTo>
                <a:lnTo>
                  <a:pt x="986167" y="191617"/>
                </a:lnTo>
                <a:lnTo>
                  <a:pt x="657453" y="0"/>
                </a:lnTo>
                <a:close/>
              </a:path>
            </a:pathLst>
          </a:custGeom>
          <a:solidFill>
            <a:srgbClr val="90C8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571030" y="5912625"/>
            <a:ext cx="1051560" cy="616585"/>
          </a:xfrm>
          <a:custGeom>
            <a:avLst/>
            <a:gdLst/>
            <a:ahLst/>
            <a:cxnLst/>
            <a:rect l="l" t="t" r="r" b="b"/>
            <a:pathLst>
              <a:path w="1051560" h="616584">
                <a:moveTo>
                  <a:pt x="689876" y="0"/>
                </a:moveTo>
                <a:lnTo>
                  <a:pt x="0" y="404012"/>
                </a:lnTo>
                <a:lnTo>
                  <a:pt x="361149" y="616458"/>
                </a:lnTo>
                <a:lnTo>
                  <a:pt x="426027" y="578294"/>
                </a:lnTo>
                <a:lnTo>
                  <a:pt x="361149" y="578294"/>
                </a:lnTo>
                <a:lnTo>
                  <a:pt x="64871" y="404012"/>
                </a:lnTo>
                <a:lnTo>
                  <a:pt x="689876" y="38074"/>
                </a:lnTo>
                <a:lnTo>
                  <a:pt x="755196" y="38074"/>
                </a:lnTo>
                <a:lnTo>
                  <a:pt x="689876" y="0"/>
                </a:lnTo>
                <a:close/>
              </a:path>
              <a:path w="1051560" h="616584">
                <a:moveTo>
                  <a:pt x="755196" y="38074"/>
                </a:moveTo>
                <a:lnTo>
                  <a:pt x="689876" y="38074"/>
                </a:lnTo>
                <a:lnTo>
                  <a:pt x="986028" y="210705"/>
                </a:lnTo>
                <a:lnTo>
                  <a:pt x="361149" y="578294"/>
                </a:lnTo>
                <a:lnTo>
                  <a:pt x="426027" y="578294"/>
                </a:lnTo>
                <a:lnTo>
                  <a:pt x="1051140" y="210578"/>
                </a:lnTo>
                <a:lnTo>
                  <a:pt x="755196" y="3807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589614" y="5931656"/>
            <a:ext cx="986789" cy="578485"/>
          </a:xfrm>
          <a:custGeom>
            <a:avLst/>
            <a:gdLst/>
            <a:ahLst/>
            <a:cxnLst/>
            <a:rect l="l" t="t" r="r" b="b"/>
            <a:pathLst>
              <a:path w="986789" h="578484">
                <a:moveTo>
                  <a:pt x="328726" y="0"/>
                </a:moveTo>
                <a:lnTo>
                  <a:pt x="0" y="191617"/>
                </a:lnTo>
                <a:lnTo>
                  <a:pt x="657440" y="578345"/>
                </a:lnTo>
                <a:lnTo>
                  <a:pt x="986167" y="384975"/>
                </a:lnTo>
                <a:lnTo>
                  <a:pt x="328726" y="0"/>
                </a:lnTo>
                <a:close/>
              </a:path>
            </a:pathLst>
          </a:custGeom>
          <a:solidFill>
            <a:srgbClr val="90C8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557060" y="5912616"/>
            <a:ext cx="1051560" cy="616585"/>
          </a:xfrm>
          <a:custGeom>
            <a:avLst/>
            <a:gdLst/>
            <a:ahLst/>
            <a:cxnLst/>
            <a:rect l="l" t="t" r="r" b="b"/>
            <a:pathLst>
              <a:path w="1051560" h="616584">
                <a:moveTo>
                  <a:pt x="361276" y="0"/>
                </a:moveTo>
                <a:lnTo>
                  <a:pt x="0" y="210578"/>
                </a:lnTo>
                <a:lnTo>
                  <a:pt x="690003" y="616457"/>
                </a:lnTo>
                <a:lnTo>
                  <a:pt x="754886" y="578294"/>
                </a:lnTo>
                <a:lnTo>
                  <a:pt x="690003" y="578294"/>
                </a:lnTo>
                <a:lnTo>
                  <a:pt x="65112" y="210718"/>
                </a:lnTo>
                <a:lnTo>
                  <a:pt x="361276" y="38074"/>
                </a:lnTo>
                <a:lnTo>
                  <a:pt x="426595" y="38074"/>
                </a:lnTo>
                <a:lnTo>
                  <a:pt x="361276" y="0"/>
                </a:lnTo>
                <a:close/>
              </a:path>
              <a:path w="1051560" h="616584">
                <a:moveTo>
                  <a:pt x="426595" y="38074"/>
                </a:moveTo>
                <a:lnTo>
                  <a:pt x="361276" y="38074"/>
                </a:lnTo>
                <a:lnTo>
                  <a:pt x="986282" y="404025"/>
                </a:lnTo>
                <a:lnTo>
                  <a:pt x="690003" y="578294"/>
                </a:lnTo>
                <a:lnTo>
                  <a:pt x="754886" y="578294"/>
                </a:lnTo>
                <a:lnTo>
                  <a:pt x="1051166" y="404025"/>
                </a:lnTo>
                <a:lnTo>
                  <a:pt x="426595" y="3807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932186" y="6894977"/>
            <a:ext cx="654050" cy="752475"/>
          </a:xfrm>
          <a:custGeom>
            <a:avLst/>
            <a:gdLst/>
            <a:ahLst/>
            <a:cxnLst/>
            <a:rect l="l" t="t" r="r" b="b"/>
            <a:pathLst>
              <a:path w="654050" h="752475">
                <a:moveTo>
                  <a:pt x="0" y="0"/>
                </a:moveTo>
                <a:lnTo>
                  <a:pt x="0" y="374421"/>
                </a:lnTo>
                <a:lnTo>
                  <a:pt x="653923" y="752360"/>
                </a:lnTo>
                <a:lnTo>
                  <a:pt x="653923" y="193357"/>
                </a:lnTo>
                <a:lnTo>
                  <a:pt x="328726" y="193357"/>
                </a:lnTo>
                <a:lnTo>
                  <a:pt x="0" y="0"/>
                </a:lnTo>
                <a:close/>
              </a:path>
              <a:path w="654050" h="752475">
                <a:moveTo>
                  <a:pt x="653923" y="3505"/>
                </a:moveTo>
                <a:lnTo>
                  <a:pt x="328726" y="193357"/>
                </a:lnTo>
                <a:lnTo>
                  <a:pt x="653923" y="193357"/>
                </a:lnTo>
                <a:lnTo>
                  <a:pt x="653923" y="3505"/>
                </a:lnTo>
                <a:close/>
              </a:path>
            </a:pathLst>
          </a:custGeom>
          <a:solidFill>
            <a:srgbClr val="5076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915736" y="6866211"/>
            <a:ext cx="687070" cy="809625"/>
          </a:xfrm>
          <a:custGeom>
            <a:avLst/>
            <a:gdLst/>
            <a:ahLst/>
            <a:cxnLst/>
            <a:rect l="l" t="t" r="r" b="b"/>
            <a:pathLst>
              <a:path w="687070" h="809625">
                <a:moveTo>
                  <a:pt x="0" y="0"/>
                </a:moveTo>
                <a:lnTo>
                  <a:pt x="0" y="412673"/>
                </a:lnTo>
                <a:lnTo>
                  <a:pt x="686815" y="809625"/>
                </a:lnTo>
                <a:lnTo>
                  <a:pt x="686815" y="752614"/>
                </a:lnTo>
                <a:lnTo>
                  <a:pt x="653922" y="752614"/>
                </a:lnTo>
                <a:lnTo>
                  <a:pt x="32892" y="393687"/>
                </a:lnTo>
                <a:lnTo>
                  <a:pt x="32892" y="57518"/>
                </a:lnTo>
                <a:lnTo>
                  <a:pt x="97786" y="57518"/>
                </a:lnTo>
                <a:lnTo>
                  <a:pt x="0" y="0"/>
                </a:lnTo>
                <a:close/>
              </a:path>
              <a:path w="687070" h="809625">
                <a:moveTo>
                  <a:pt x="686815" y="60921"/>
                </a:moveTo>
                <a:lnTo>
                  <a:pt x="653922" y="60921"/>
                </a:lnTo>
                <a:lnTo>
                  <a:pt x="653922" y="752614"/>
                </a:lnTo>
                <a:lnTo>
                  <a:pt x="686815" y="752614"/>
                </a:lnTo>
                <a:lnTo>
                  <a:pt x="686815" y="60921"/>
                </a:lnTo>
                <a:close/>
              </a:path>
              <a:path w="687070" h="809625">
                <a:moveTo>
                  <a:pt x="97786" y="57518"/>
                </a:moveTo>
                <a:lnTo>
                  <a:pt x="32892" y="57518"/>
                </a:lnTo>
                <a:lnTo>
                  <a:pt x="345135" y="241185"/>
                </a:lnTo>
                <a:lnTo>
                  <a:pt x="410464" y="203047"/>
                </a:lnTo>
                <a:lnTo>
                  <a:pt x="345198" y="203047"/>
                </a:lnTo>
                <a:lnTo>
                  <a:pt x="97786" y="57518"/>
                </a:lnTo>
                <a:close/>
              </a:path>
              <a:path w="687070" h="809625">
                <a:moveTo>
                  <a:pt x="686815" y="3632"/>
                </a:moveTo>
                <a:lnTo>
                  <a:pt x="345198" y="203047"/>
                </a:lnTo>
                <a:lnTo>
                  <a:pt x="410464" y="203047"/>
                </a:lnTo>
                <a:lnTo>
                  <a:pt x="653922" y="60921"/>
                </a:lnTo>
                <a:lnTo>
                  <a:pt x="686815" y="60921"/>
                </a:lnTo>
                <a:lnTo>
                  <a:pt x="686815" y="36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932178" y="6123266"/>
            <a:ext cx="657860" cy="641985"/>
          </a:xfrm>
          <a:custGeom>
            <a:avLst/>
            <a:gdLst/>
            <a:ahLst/>
            <a:cxnLst/>
            <a:rect l="l" t="t" r="r" b="b"/>
            <a:pathLst>
              <a:path w="657860" h="641984">
                <a:moveTo>
                  <a:pt x="657440" y="0"/>
                </a:moveTo>
                <a:lnTo>
                  <a:pt x="0" y="386740"/>
                </a:lnTo>
                <a:lnTo>
                  <a:pt x="434200" y="641616"/>
                </a:lnTo>
                <a:lnTo>
                  <a:pt x="657440" y="511543"/>
                </a:lnTo>
                <a:lnTo>
                  <a:pt x="657440" y="0"/>
                </a:lnTo>
                <a:close/>
              </a:path>
            </a:pathLst>
          </a:custGeom>
          <a:solidFill>
            <a:srgbClr val="2E46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899754" y="6094510"/>
            <a:ext cx="706755" cy="689610"/>
          </a:xfrm>
          <a:custGeom>
            <a:avLst/>
            <a:gdLst/>
            <a:ahLst/>
            <a:cxnLst/>
            <a:rect l="l" t="t" r="r" b="b"/>
            <a:pathLst>
              <a:path w="706754" h="689609">
                <a:moveTo>
                  <a:pt x="706323" y="0"/>
                </a:moveTo>
                <a:lnTo>
                  <a:pt x="0" y="415493"/>
                </a:lnTo>
                <a:lnTo>
                  <a:pt x="466623" y="689406"/>
                </a:lnTo>
                <a:lnTo>
                  <a:pt x="531970" y="651332"/>
                </a:lnTo>
                <a:lnTo>
                  <a:pt x="466623" y="651332"/>
                </a:lnTo>
                <a:lnTo>
                  <a:pt x="64858" y="415493"/>
                </a:lnTo>
                <a:lnTo>
                  <a:pt x="673417" y="57518"/>
                </a:lnTo>
                <a:lnTo>
                  <a:pt x="706323" y="57518"/>
                </a:lnTo>
                <a:lnTo>
                  <a:pt x="706323" y="0"/>
                </a:lnTo>
                <a:close/>
              </a:path>
              <a:path w="706754" h="689609">
                <a:moveTo>
                  <a:pt x="706323" y="57518"/>
                </a:moveTo>
                <a:lnTo>
                  <a:pt x="673417" y="57518"/>
                </a:lnTo>
                <a:lnTo>
                  <a:pt x="673417" y="530847"/>
                </a:lnTo>
                <a:lnTo>
                  <a:pt x="466623" y="651332"/>
                </a:lnTo>
                <a:lnTo>
                  <a:pt x="531970" y="651332"/>
                </a:lnTo>
                <a:lnTo>
                  <a:pt x="706323" y="549744"/>
                </a:lnTo>
                <a:lnTo>
                  <a:pt x="706323" y="5751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589618" y="6123271"/>
            <a:ext cx="657860" cy="641985"/>
          </a:xfrm>
          <a:custGeom>
            <a:avLst/>
            <a:gdLst/>
            <a:ahLst/>
            <a:cxnLst/>
            <a:rect l="l" t="t" r="r" b="b"/>
            <a:pathLst>
              <a:path w="657860" h="641984">
                <a:moveTo>
                  <a:pt x="0" y="0"/>
                </a:moveTo>
                <a:lnTo>
                  <a:pt x="0" y="511530"/>
                </a:lnTo>
                <a:lnTo>
                  <a:pt x="223253" y="641616"/>
                </a:lnTo>
                <a:lnTo>
                  <a:pt x="657440" y="386727"/>
                </a:lnTo>
                <a:lnTo>
                  <a:pt x="0" y="0"/>
                </a:lnTo>
                <a:close/>
              </a:path>
            </a:pathLst>
          </a:custGeom>
          <a:solidFill>
            <a:srgbClr val="2E46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573169" y="6094510"/>
            <a:ext cx="706755" cy="689610"/>
          </a:xfrm>
          <a:custGeom>
            <a:avLst/>
            <a:gdLst/>
            <a:ahLst/>
            <a:cxnLst/>
            <a:rect l="l" t="t" r="r" b="b"/>
            <a:pathLst>
              <a:path w="706754" h="689609">
                <a:moveTo>
                  <a:pt x="0" y="0"/>
                </a:moveTo>
                <a:lnTo>
                  <a:pt x="0" y="549744"/>
                </a:lnTo>
                <a:lnTo>
                  <a:pt x="239699" y="689406"/>
                </a:lnTo>
                <a:lnTo>
                  <a:pt x="304561" y="651332"/>
                </a:lnTo>
                <a:lnTo>
                  <a:pt x="239699" y="651332"/>
                </a:lnTo>
                <a:lnTo>
                  <a:pt x="32905" y="530847"/>
                </a:lnTo>
                <a:lnTo>
                  <a:pt x="32905" y="57505"/>
                </a:lnTo>
                <a:lnTo>
                  <a:pt x="97757" y="57505"/>
                </a:lnTo>
                <a:lnTo>
                  <a:pt x="0" y="0"/>
                </a:lnTo>
                <a:close/>
              </a:path>
              <a:path w="706754" h="689609">
                <a:moveTo>
                  <a:pt x="97757" y="57505"/>
                </a:moveTo>
                <a:lnTo>
                  <a:pt x="32905" y="57505"/>
                </a:lnTo>
                <a:lnTo>
                  <a:pt x="641451" y="415493"/>
                </a:lnTo>
                <a:lnTo>
                  <a:pt x="239699" y="651332"/>
                </a:lnTo>
                <a:lnTo>
                  <a:pt x="304561" y="651332"/>
                </a:lnTo>
                <a:lnTo>
                  <a:pt x="706323" y="415493"/>
                </a:lnTo>
                <a:lnTo>
                  <a:pt x="97757" y="5750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78905" y="7044214"/>
            <a:ext cx="5607685" cy="1111250"/>
          </a:xfrm>
          <a:custGeom>
            <a:avLst/>
            <a:gdLst/>
            <a:ahLst/>
            <a:cxnLst/>
            <a:rect l="l" t="t" r="r" b="b"/>
            <a:pathLst>
              <a:path w="5607685" h="1111250">
                <a:moveTo>
                  <a:pt x="5585480" y="0"/>
                </a:moveTo>
                <a:lnTo>
                  <a:pt x="0" y="351089"/>
                </a:lnTo>
                <a:lnTo>
                  <a:pt x="0" y="1110697"/>
                </a:lnTo>
                <a:lnTo>
                  <a:pt x="5607519" y="1110697"/>
                </a:lnTo>
                <a:lnTo>
                  <a:pt x="5585480" y="0"/>
                </a:lnTo>
                <a:close/>
              </a:path>
            </a:pathLst>
          </a:custGeom>
          <a:solidFill>
            <a:srgbClr val="F9A0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49300" y="1639088"/>
            <a:ext cx="113512" cy="1135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49300" y="1905000"/>
            <a:ext cx="113512" cy="1135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49300" y="2362200"/>
            <a:ext cx="113512" cy="1135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49300" y="1447800"/>
            <a:ext cx="3820795" cy="0"/>
          </a:xfrm>
          <a:custGeom>
            <a:avLst/>
            <a:gdLst/>
            <a:ahLst/>
            <a:cxnLst/>
            <a:rect l="l" t="t" r="r" b="b"/>
            <a:pathLst>
              <a:path w="3820795">
                <a:moveTo>
                  <a:pt x="0" y="0"/>
                </a:moveTo>
                <a:lnTo>
                  <a:pt x="3820274" y="0"/>
                </a:lnTo>
              </a:path>
            </a:pathLst>
          </a:custGeom>
          <a:ln w="49415">
            <a:solidFill>
              <a:srgbClr val="F9A0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49300" y="3810000"/>
            <a:ext cx="4124325" cy="0"/>
          </a:xfrm>
          <a:custGeom>
            <a:avLst/>
            <a:gdLst/>
            <a:ahLst/>
            <a:cxnLst/>
            <a:rect l="l" t="t" r="r" b="b"/>
            <a:pathLst>
              <a:path w="4124325">
                <a:moveTo>
                  <a:pt x="0" y="0"/>
                </a:moveTo>
                <a:lnTo>
                  <a:pt x="4124286" y="0"/>
                </a:lnTo>
              </a:path>
            </a:pathLst>
          </a:custGeom>
          <a:ln w="53352">
            <a:solidFill>
              <a:srgbClr val="F9A0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208025" y="3962400"/>
            <a:ext cx="665600" cy="8741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967685" y="2822944"/>
            <a:ext cx="714733" cy="7262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176491" y="7454421"/>
            <a:ext cx="393700" cy="393700"/>
          </a:xfrm>
          <a:custGeom>
            <a:avLst/>
            <a:gdLst/>
            <a:ahLst/>
            <a:cxnLst/>
            <a:rect l="l" t="t" r="r" b="b"/>
            <a:pathLst>
              <a:path w="393700" h="393700">
                <a:moveTo>
                  <a:pt x="337769" y="0"/>
                </a:moveTo>
                <a:lnTo>
                  <a:pt x="55753" y="0"/>
                </a:lnTo>
                <a:lnTo>
                  <a:pt x="34048" y="4380"/>
                </a:lnTo>
                <a:lnTo>
                  <a:pt x="16327" y="16327"/>
                </a:lnTo>
                <a:lnTo>
                  <a:pt x="4380" y="34048"/>
                </a:lnTo>
                <a:lnTo>
                  <a:pt x="0" y="55753"/>
                </a:lnTo>
                <a:lnTo>
                  <a:pt x="0" y="337769"/>
                </a:lnTo>
                <a:lnTo>
                  <a:pt x="4380" y="359473"/>
                </a:lnTo>
                <a:lnTo>
                  <a:pt x="16327" y="377194"/>
                </a:lnTo>
                <a:lnTo>
                  <a:pt x="34048" y="389141"/>
                </a:lnTo>
                <a:lnTo>
                  <a:pt x="55753" y="393522"/>
                </a:lnTo>
                <a:lnTo>
                  <a:pt x="337769" y="393522"/>
                </a:lnTo>
                <a:lnTo>
                  <a:pt x="359473" y="389141"/>
                </a:lnTo>
                <a:lnTo>
                  <a:pt x="377194" y="377194"/>
                </a:lnTo>
                <a:lnTo>
                  <a:pt x="389141" y="359473"/>
                </a:lnTo>
                <a:lnTo>
                  <a:pt x="393522" y="337769"/>
                </a:lnTo>
                <a:lnTo>
                  <a:pt x="393522" y="55753"/>
                </a:lnTo>
                <a:lnTo>
                  <a:pt x="389141" y="34048"/>
                </a:lnTo>
                <a:lnTo>
                  <a:pt x="377194" y="16327"/>
                </a:lnTo>
                <a:lnTo>
                  <a:pt x="359473" y="4380"/>
                </a:lnTo>
                <a:lnTo>
                  <a:pt x="3377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639302" y="7454989"/>
            <a:ext cx="1558010" cy="39353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448000" y="7571245"/>
            <a:ext cx="246405" cy="16206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450450" y="7616444"/>
            <a:ext cx="189598" cy="11480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470479" y="7640257"/>
            <a:ext cx="144589" cy="7647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447999" y="7652370"/>
            <a:ext cx="247015" cy="93345"/>
          </a:xfrm>
          <a:custGeom>
            <a:avLst/>
            <a:gdLst/>
            <a:ahLst/>
            <a:cxnLst/>
            <a:rect l="l" t="t" r="r" b="b"/>
            <a:pathLst>
              <a:path w="247014" h="93345">
                <a:moveTo>
                  <a:pt x="225438" y="0"/>
                </a:moveTo>
                <a:lnTo>
                  <a:pt x="185742" y="3181"/>
                </a:lnTo>
                <a:lnTo>
                  <a:pt x="119987" y="17933"/>
                </a:lnTo>
                <a:lnTo>
                  <a:pt x="79781" y="33144"/>
                </a:lnTo>
                <a:lnTo>
                  <a:pt x="22478" y="64367"/>
                </a:lnTo>
                <a:lnTo>
                  <a:pt x="0" y="80941"/>
                </a:lnTo>
                <a:lnTo>
                  <a:pt x="0" y="93323"/>
                </a:lnTo>
                <a:lnTo>
                  <a:pt x="4390" y="89720"/>
                </a:lnTo>
                <a:lnTo>
                  <a:pt x="8074" y="87027"/>
                </a:lnTo>
                <a:lnTo>
                  <a:pt x="48035" y="65062"/>
                </a:lnTo>
                <a:lnTo>
                  <a:pt x="85174" y="50488"/>
                </a:lnTo>
                <a:lnTo>
                  <a:pt x="132497" y="38173"/>
                </a:lnTo>
                <a:lnTo>
                  <a:pt x="189776" y="31017"/>
                </a:lnTo>
                <a:lnTo>
                  <a:pt x="217219" y="30247"/>
                </a:lnTo>
                <a:lnTo>
                  <a:pt x="246405" y="30247"/>
                </a:lnTo>
                <a:lnTo>
                  <a:pt x="246405" y="16"/>
                </a:lnTo>
                <a:lnTo>
                  <a:pt x="225438" y="0"/>
                </a:lnTo>
                <a:close/>
              </a:path>
              <a:path w="247014" h="93345">
                <a:moveTo>
                  <a:pt x="246405" y="30247"/>
                </a:moveTo>
                <a:lnTo>
                  <a:pt x="217219" y="30247"/>
                </a:lnTo>
                <a:lnTo>
                  <a:pt x="231593" y="30486"/>
                </a:lnTo>
                <a:lnTo>
                  <a:pt x="246405" y="31182"/>
                </a:lnTo>
                <a:lnTo>
                  <a:pt x="246405" y="302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448011" y="7682637"/>
            <a:ext cx="246392" cy="6305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717878" y="7557368"/>
            <a:ext cx="400112" cy="18848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717878" y="7571161"/>
            <a:ext cx="400112" cy="174689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979362" y="7626019"/>
            <a:ext cx="0" cy="120014"/>
          </a:xfrm>
          <a:custGeom>
            <a:avLst/>
            <a:gdLst/>
            <a:ahLst/>
            <a:cxnLst/>
            <a:rect l="l" t="t" r="r" b="b"/>
            <a:pathLst>
              <a:path h="120015">
                <a:moveTo>
                  <a:pt x="0" y="0"/>
                </a:moveTo>
                <a:lnTo>
                  <a:pt x="0" y="119710"/>
                </a:lnTo>
              </a:path>
            </a:pathLst>
          </a:custGeom>
          <a:ln w="3175">
            <a:solidFill>
              <a:srgbClr val="1C1E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199690" y="7658163"/>
            <a:ext cx="347129" cy="16052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214863" y="7483670"/>
            <a:ext cx="316774" cy="155624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Retângulo de cantos arredondados 49"/>
          <p:cNvSpPr/>
          <p:nvPr/>
        </p:nvSpPr>
        <p:spPr>
          <a:xfrm>
            <a:off x="4326909" y="7448824"/>
            <a:ext cx="484116" cy="38094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3" rIns="91426" bIns="45713" rtlCol="0" anchor="ctr"/>
          <a:lstStyle/>
          <a:p>
            <a:pPr algn="ctr"/>
            <a:endParaRPr lang="pt-BR"/>
          </a:p>
        </p:txBody>
      </p:sp>
      <p:pic>
        <p:nvPicPr>
          <p:cNvPr id="51" name="Imagem 50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05" r="26836"/>
          <a:stretch/>
        </p:blipFill>
        <p:spPr>
          <a:xfrm>
            <a:off x="4326909" y="7415156"/>
            <a:ext cx="464762" cy="44827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78905" y="378904"/>
            <a:ext cx="5616575" cy="7776209"/>
          </a:xfrm>
          <a:custGeom>
            <a:avLst/>
            <a:gdLst/>
            <a:ahLst/>
            <a:cxnLst/>
            <a:rect l="l" t="t" r="r" b="b"/>
            <a:pathLst>
              <a:path w="5616575" h="7776209">
                <a:moveTo>
                  <a:pt x="0" y="7775994"/>
                </a:moveTo>
                <a:lnTo>
                  <a:pt x="5615990" y="7775994"/>
                </a:lnTo>
                <a:lnTo>
                  <a:pt x="5615990" y="0"/>
                </a:lnTo>
                <a:lnTo>
                  <a:pt x="0" y="0"/>
                </a:lnTo>
                <a:lnTo>
                  <a:pt x="0" y="7775994"/>
                </a:lnTo>
                <a:close/>
              </a:path>
            </a:pathLst>
          </a:custGeom>
          <a:solidFill>
            <a:srgbClr val="1433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41522" y="1350020"/>
            <a:ext cx="657860" cy="713105"/>
          </a:xfrm>
          <a:custGeom>
            <a:avLst/>
            <a:gdLst/>
            <a:ahLst/>
            <a:cxnLst/>
            <a:rect l="l" t="t" r="r" b="b"/>
            <a:pathLst>
              <a:path w="657860" h="713105">
                <a:moveTo>
                  <a:pt x="550252" y="431241"/>
                </a:moveTo>
                <a:lnTo>
                  <a:pt x="365353" y="569544"/>
                </a:lnTo>
                <a:lnTo>
                  <a:pt x="472655" y="713016"/>
                </a:lnTo>
                <a:lnTo>
                  <a:pt x="657567" y="574713"/>
                </a:lnTo>
                <a:lnTo>
                  <a:pt x="550252" y="431241"/>
                </a:lnTo>
                <a:close/>
              </a:path>
              <a:path w="657860" h="713105">
                <a:moveTo>
                  <a:pt x="530822" y="219519"/>
                </a:moveTo>
                <a:lnTo>
                  <a:pt x="301332" y="219519"/>
                </a:lnTo>
                <a:lnTo>
                  <a:pt x="309443" y="220380"/>
                </a:lnTo>
                <a:lnTo>
                  <a:pt x="316742" y="222927"/>
                </a:lnTo>
                <a:lnTo>
                  <a:pt x="323144" y="227111"/>
                </a:lnTo>
                <a:lnTo>
                  <a:pt x="328561" y="232879"/>
                </a:lnTo>
                <a:lnTo>
                  <a:pt x="329158" y="233679"/>
                </a:lnTo>
                <a:lnTo>
                  <a:pt x="337030" y="255522"/>
                </a:lnTo>
                <a:lnTo>
                  <a:pt x="330039" y="284287"/>
                </a:lnTo>
                <a:lnTo>
                  <a:pt x="305196" y="322214"/>
                </a:lnTo>
                <a:lnTo>
                  <a:pt x="259511" y="371538"/>
                </a:lnTo>
                <a:lnTo>
                  <a:pt x="257086" y="388251"/>
                </a:lnTo>
                <a:lnTo>
                  <a:pt x="382536" y="509447"/>
                </a:lnTo>
                <a:lnTo>
                  <a:pt x="493331" y="426592"/>
                </a:lnTo>
                <a:lnTo>
                  <a:pt x="462953" y="366026"/>
                </a:lnTo>
                <a:lnTo>
                  <a:pt x="490768" y="325798"/>
                </a:lnTo>
                <a:lnTo>
                  <a:pt x="512447" y="285767"/>
                </a:lnTo>
                <a:lnTo>
                  <a:pt x="526876" y="245722"/>
                </a:lnTo>
                <a:lnTo>
                  <a:pt x="530822" y="219519"/>
                </a:lnTo>
                <a:close/>
              </a:path>
              <a:path w="657860" h="713105">
                <a:moveTo>
                  <a:pt x="330454" y="0"/>
                </a:moveTo>
                <a:lnTo>
                  <a:pt x="287707" y="4030"/>
                </a:lnTo>
                <a:lnTo>
                  <a:pt x="244095" y="16067"/>
                </a:lnTo>
                <a:lnTo>
                  <a:pt x="200400" y="36031"/>
                </a:lnTo>
                <a:lnTo>
                  <a:pt x="157403" y="63842"/>
                </a:lnTo>
                <a:lnTo>
                  <a:pt x="113435" y="101099"/>
                </a:lnTo>
                <a:lnTo>
                  <a:pt x="77513" y="140388"/>
                </a:lnTo>
                <a:lnTo>
                  <a:pt x="48921" y="181170"/>
                </a:lnTo>
                <a:lnTo>
                  <a:pt x="26940" y="222927"/>
                </a:lnTo>
                <a:lnTo>
                  <a:pt x="10879" y="265063"/>
                </a:lnTo>
                <a:lnTo>
                  <a:pt x="0" y="307098"/>
                </a:lnTo>
                <a:lnTo>
                  <a:pt x="182664" y="371830"/>
                </a:lnTo>
                <a:lnTo>
                  <a:pt x="197138" y="328841"/>
                </a:lnTo>
                <a:lnTo>
                  <a:pt x="215268" y="290579"/>
                </a:lnTo>
                <a:lnTo>
                  <a:pt x="258292" y="236969"/>
                </a:lnTo>
                <a:lnTo>
                  <a:pt x="301332" y="219519"/>
                </a:lnTo>
                <a:lnTo>
                  <a:pt x="530822" y="219519"/>
                </a:lnTo>
                <a:lnTo>
                  <a:pt x="532940" y="205454"/>
                </a:lnTo>
                <a:lnTo>
                  <a:pt x="529527" y="164752"/>
                </a:lnTo>
                <a:lnTo>
                  <a:pt x="515523" y="123405"/>
                </a:lnTo>
                <a:lnTo>
                  <a:pt x="489813" y="81203"/>
                </a:lnTo>
                <a:lnTo>
                  <a:pt x="455712" y="44619"/>
                </a:lnTo>
                <a:lnTo>
                  <a:pt x="417693" y="19758"/>
                </a:lnTo>
                <a:lnTo>
                  <a:pt x="375592" y="4921"/>
                </a:lnTo>
                <a:lnTo>
                  <a:pt x="330454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299081" y="1859470"/>
            <a:ext cx="640715" cy="711835"/>
          </a:xfrm>
          <a:custGeom>
            <a:avLst/>
            <a:gdLst/>
            <a:ahLst/>
            <a:cxnLst/>
            <a:rect l="l" t="t" r="r" b="b"/>
            <a:pathLst>
              <a:path w="640714" h="711835">
                <a:moveTo>
                  <a:pt x="101650" y="433260"/>
                </a:moveTo>
                <a:lnTo>
                  <a:pt x="0" y="580796"/>
                </a:lnTo>
                <a:lnTo>
                  <a:pt x="190157" y="711809"/>
                </a:lnTo>
                <a:lnTo>
                  <a:pt x="291807" y="564273"/>
                </a:lnTo>
                <a:lnTo>
                  <a:pt x="101650" y="433260"/>
                </a:lnTo>
                <a:close/>
              </a:path>
              <a:path w="640714" h="711835">
                <a:moveTo>
                  <a:pt x="255447" y="269684"/>
                </a:moveTo>
                <a:lnTo>
                  <a:pt x="238836" y="272745"/>
                </a:lnTo>
                <a:lnTo>
                  <a:pt x="164083" y="430352"/>
                </a:lnTo>
                <a:lnTo>
                  <a:pt x="278015" y="508838"/>
                </a:lnTo>
                <a:lnTo>
                  <a:pt x="325691" y="460705"/>
                </a:lnTo>
                <a:lnTo>
                  <a:pt x="534414" y="460705"/>
                </a:lnTo>
                <a:lnTo>
                  <a:pt x="569232" y="435931"/>
                </a:lnTo>
                <a:lnTo>
                  <a:pt x="604164" y="395109"/>
                </a:lnTo>
                <a:lnTo>
                  <a:pt x="627147" y="353098"/>
                </a:lnTo>
                <a:lnTo>
                  <a:pt x="638753" y="311216"/>
                </a:lnTo>
                <a:lnTo>
                  <a:pt x="638834" y="309232"/>
                </a:lnTo>
                <a:lnTo>
                  <a:pt x="370814" y="309232"/>
                </a:lnTo>
                <a:lnTo>
                  <a:pt x="350093" y="306960"/>
                </a:lnTo>
                <a:lnTo>
                  <a:pt x="324346" y="299878"/>
                </a:lnTo>
                <a:lnTo>
                  <a:pt x="292992" y="287586"/>
                </a:lnTo>
                <a:lnTo>
                  <a:pt x="255447" y="269684"/>
                </a:lnTo>
                <a:close/>
              </a:path>
              <a:path w="640714" h="711835">
                <a:moveTo>
                  <a:pt x="534414" y="460705"/>
                </a:moveTo>
                <a:lnTo>
                  <a:pt x="325691" y="460705"/>
                </a:lnTo>
                <a:lnTo>
                  <a:pt x="356743" y="470151"/>
                </a:lnTo>
                <a:lnTo>
                  <a:pt x="386892" y="477288"/>
                </a:lnTo>
                <a:lnTo>
                  <a:pt x="416099" y="481800"/>
                </a:lnTo>
                <a:lnTo>
                  <a:pt x="444322" y="483374"/>
                </a:lnTo>
                <a:lnTo>
                  <a:pt x="489105" y="478593"/>
                </a:lnTo>
                <a:lnTo>
                  <a:pt x="530810" y="463269"/>
                </a:lnTo>
                <a:lnTo>
                  <a:pt x="534414" y="460705"/>
                </a:lnTo>
                <a:close/>
              </a:path>
              <a:path w="640714" h="711835">
                <a:moveTo>
                  <a:pt x="620553" y="196316"/>
                </a:moveTo>
                <a:lnTo>
                  <a:pt x="253644" y="196316"/>
                </a:lnTo>
                <a:lnTo>
                  <a:pt x="292316" y="198241"/>
                </a:lnTo>
                <a:lnTo>
                  <a:pt x="327766" y="203882"/>
                </a:lnTo>
                <a:lnTo>
                  <a:pt x="382562" y="225526"/>
                </a:lnTo>
                <a:lnTo>
                  <a:pt x="412291" y="259141"/>
                </a:lnTo>
                <a:lnTo>
                  <a:pt x="414650" y="275670"/>
                </a:lnTo>
                <a:lnTo>
                  <a:pt x="408901" y="290804"/>
                </a:lnTo>
                <a:lnTo>
                  <a:pt x="370814" y="309232"/>
                </a:lnTo>
                <a:lnTo>
                  <a:pt x="638834" y="309232"/>
                </a:lnTo>
                <a:lnTo>
                  <a:pt x="640488" y="268654"/>
                </a:lnTo>
                <a:lnTo>
                  <a:pt x="632733" y="226237"/>
                </a:lnTo>
                <a:lnTo>
                  <a:pt x="620553" y="196316"/>
                </a:lnTo>
                <a:close/>
              </a:path>
              <a:path w="640714" h="711835">
                <a:moveTo>
                  <a:pt x="284302" y="0"/>
                </a:moveTo>
                <a:lnTo>
                  <a:pt x="246000" y="1832"/>
                </a:lnTo>
                <a:lnTo>
                  <a:pt x="230606" y="196964"/>
                </a:lnTo>
                <a:lnTo>
                  <a:pt x="238340" y="196532"/>
                </a:lnTo>
                <a:lnTo>
                  <a:pt x="246037" y="196316"/>
                </a:lnTo>
                <a:lnTo>
                  <a:pt x="620553" y="196316"/>
                </a:lnTo>
                <a:lnTo>
                  <a:pt x="615864" y="184795"/>
                </a:lnTo>
                <a:lnTo>
                  <a:pt x="590260" y="145154"/>
                </a:lnTo>
                <a:lnTo>
                  <a:pt x="556300" y="108142"/>
                </a:lnTo>
                <a:lnTo>
                  <a:pt x="514362" y="74587"/>
                </a:lnTo>
                <a:lnTo>
                  <a:pt x="466652" y="45693"/>
                </a:lnTo>
                <a:lnTo>
                  <a:pt x="419535" y="24554"/>
                </a:lnTo>
                <a:lnTo>
                  <a:pt x="373268" y="10402"/>
                </a:lnTo>
                <a:lnTo>
                  <a:pt x="328105" y="2473"/>
                </a:lnTo>
                <a:lnTo>
                  <a:pt x="284302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014989" y="1496523"/>
            <a:ext cx="724535" cy="569595"/>
          </a:xfrm>
          <a:custGeom>
            <a:avLst/>
            <a:gdLst/>
            <a:ahLst/>
            <a:cxnLst/>
            <a:rect l="l" t="t" r="r" b="b"/>
            <a:pathLst>
              <a:path w="724535" h="569594">
                <a:moveTo>
                  <a:pt x="270002" y="129438"/>
                </a:moveTo>
                <a:lnTo>
                  <a:pt x="216750" y="257124"/>
                </a:lnTo>
                <a:lnTo>
                  <a:pt x="273697" y="293827"/>
                </a:lnTo>
                <a:lnTo>
                  <a:pt x="270385" y="340135"/>
                </a:lnTo>
                <a:lnTo>
                  <a:pt x="271902" y="388098"/>
                </a:lnTo>
                <a:lnTo>
                  <a:pt x="279847" y="429913"/>
                </a:lnTo>
                <a:lnTo>
                  <a:pt x="295107" y="467668"/>
                </a:lnTo>
                <a:lnTo>
                  <a:pt x="318748" y="500977"/>
                </a:lnTo>
                <a:lnTo>
                  <a:pt x="351837" y="529455"/>
                </a:lnTo>
                <a:lnTo>
                  <a:pt x="395439" y="552716"/>
                </a:lnTo>
                <a:lnTo>
                  <a:pt x="436203" y="565542"/>
                </a:lnTo>
                <a:lnTo>
                  <a:pt x="474687" y="569480"/>
                </a:lnTo>
                <a:lnTo>
                  <a:pt x="518682" y="564227"/>
                </a:lnTo>
                <a:lnTo>
                  <a:pt x="560559" y="548874"/>
                </a:lnTo>
                <a:lnTo>
                  <a:pt x="599498" y="524027"/>
                </a:lnTo>
                <a:lnTo>
                  <a:pt x="634679" y="490294"/>
                </a:lnTo>
                <a:lnTo>
                  <a:pt x="665282" y="448283"/>
                </a:lnTo>
                <a:lnTo>
                  <a:pt x="690486" y="398602"/>
                </a:lnTo>
                <a:lnTo>
                  <a:pt x="709384" y="344163"/>
                </a:lnTo>
                <a:lnTo>
                  <a:pt x="709679" y="342760"/>
                </a:lnTo>
                <a:lnTo>
                  <a:pt x="465683" y="342760"/>
                </a:lnTo>
                <a:lnTo>
                  <a:pt x="461378" y="341883"/>
                </a:lnTo>
                <a:lnTo>
                  <a:pt x="456222" y="339724"/>
                </a:lnTo>
                <a:lnTo>
                  <a:pt x="438325" y="324922"/>
                </a:lnTo>
                <a:lnTo>
                  <a:pt x="429712" y="296600"/>
                </a:lnTo>
                <a:lnTo>
                  <a:pt x="431817" y="251312"/>
                </a:lnTo>
                <a:lnTo>
                  <a:pt x="446074" y="185610"/>
                </a:lnTo>
                <a:lnTo>
                  <a:pt x="439648" y="169989"/>
                </a:lnTo>
                <a:lnTo>
                  <a:pt x="270002" y="129438"/>
                </a:lnTo>
                <a:close/>
              </a:path>
              <a:path w="724535" h="569594">
                <a:moveTo>
                  <a:pt x="702284" y="109118"/>
                </a:moveTo>
                <a:lnTo>
                  <a:pt x="512076" y="146265"/>
                </a:lnTo>
                <a:lnTo>
                  <a:pt x="521482" y="190650"/>
                </a:lnTo>
                <a:lnTo>
                  <a:pt x="525332" y="232816"/>
                </a:lnTo>
                <a:lnTo>
                  <a:pt x="515556" y="300850"/>
                </a:lnTo>
                <a:lnTo>
                  <a:pt x="482668" y="340135"/>
                </a:lnTo>
                <a:lnTo>
                  <a:pt x="469976" y="342760"/>
                </a:lnTo>
                <a:lnTo>
                  <a:pt x="709679" y="342760"/>
                </a:lnTo>
                <a:lnTo>
                  <a:pt x="720328" y="292066"/>
                </a:lnTo>
                <a:lnTo>
                  <a:pt x="724203" y="242411"/>
                </a:lnTo>
                <a:lnTo>
                  <a:pt x="721896" y="195300"/>
                </a:lnTo>
                <a:lnTo>
                  <a:pt x="714294" y="150835"/>
                </a:lnTo>
                <a:lnTo>
                  <a:pt x="702284" y="109118"/>
                </a:lnTo>
                <a:close/>
              </a:path>
              <a:path w="724535" h="569594">
                <a:moveTo>
                  <a:pt x="88874" y="0"/>
                </a:moveTo>
                <a:lnTo>
                  <a:pt x="0" y="213118"/>
                </a:lnTo>
                <a:lnTo>
                  <a:pt x="165366" y="282079"/>
                </a:lnTo>
                <a:lnTo>
                  <a:pt x="254228" y="68948"/>
                </a:lnTo>
                <a:lnTo>
                  <a:pt x="88874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999463" y="2217364"/>
            <a:ext cx="516890" cy="715645"/>
          </a:xfrm>
          <a:custGeom>
            <a:avLst/>
            <a:gdLst/>
            <a:ahLst/>
            <a:cxnLst/>
            <a:rect l="l" t="t" r="r" b="b"/>
            <a:pathLst>
              <a:path w="516889" h="715644">
                <a:moveTo>
                  <a:pt x="225788" y="219722"/>
                </a:moveTo>
                <a:lnTo>
                  <a:pt x="208528" y="285229"/>
                </a:lnTo>
                <a:lnTo>
                  <a:pt x="161062" y="297015"/>
                </a:lnTo>
                <a:lnTo>
                  <a:pt x="118330" y="312710"/>
                </a:lnTo>
                <a:lnTo>
                  <a:pt x="81027" y="333210"/>
                </a:lnTo>
                <a:lnTo>
                  <a:pt x="49851" y="359409"/>
                </a:lnTo>
                <a:lnTo>
                  <a:pt x="25497" y="392200"/>
                </a:lnTo>
                <a:lnTo>
                  <a:pt x="8663" y="432479"/>
                </a:lnTo>
                <a:lnTo>
                  <a:pt x="45" y="481139"/>
                </a:lnTo>
                <a:lnTo>
                  <a:pt x="0" y="487589"/>
                </a:lnTo>
                <a:lnTo>
                  <a:pt x="1110" y="529023"/>
                </a:lnTo>
                <a:lnTo>
                  <a:pt x="11974" y="571102"/>
                </a:lnTo>
                <a:lnTo>
                  <a:pt x="31729" y="608842"/>
                </a:lnTo>
                <a:lnTo>
                  <a:pt x="59634" y="641715"/>
                </a:lnTo>
                <a:lnTo>
                  <a:pt x="94946" y="669193"/>
                </a:lnTo>
                <a:lnTo>
                  <a:pt x="136926" y="690748"/>
                </a:lnTo>
                <a:lnTo>
                  <a:pt x="184830" y="705853"/>
                </a:lnTo>
                <a:lnTo>
                  <a:pt x="237916" y="713981"/>
                </a:lnTo>
                <a:lnTo>
                  <a:pt x="275927" y="715530"/>
                </a:lnTo>
                <a:lnTo>
                  <a:pt x="334118" y="711618"/>
                </a:lnTo>
                <a:lnTo>
                  <a:pt x="387085" y="700597"/>
                </a:lnTo>
                <a:lnTo>
                  <a:pt x="435047" y="683536"/>
                </a:lnTo>
                <a:lnTo>
                  <a:pt x="478223" y="661508"/>
                </a:lnTo>
                <a:lnTo>
                  <a:pt x="516834" y="635584"/>
                </a:lnTo>
                <a:lnTo>
                  <a:pt x="451251" y="517690"/>
                </a:lnTo>
                <a:lnTo>
                  <a:pt x="281744" y="517690"/>
                </a:lnTo>
                <a:lnTo>
                  <a:pt x="279191" y="517588"/>
                </a:lnTo>
                <a:lnTo>
                  <a:pt x="234179" y="503108"/>
                </a:lnTo>
                <a:lnTo>
                  <a:pt x="221305" y="473989"/>
                </a:lnTo>
                <a:lnTo>
                  <a:pt x="221381" y="472998"/>
                </a:lnTo>
                <a:lnTo>
                  <a:pt x="229919" y="451403"/>
                </a:lnTo>
                <a:lnTo>
                  <a:pt x="254185" y="434444"/>
                </a:lnTo>
                <a:lnTo>
                  <a:pt x="297901" y="422424"/>
                </a:lnTo>
                <a:lnTo>
                  <a:pt x="364789" y="415645"/>
                </a:lnTo>
                <a:lnTo>
                  <a:pt x="377642" y="404698"/>
                </a:lnTo>
                <a:lnTo>
                  <a:pt x="363697" y="230822"/>
                </a:lnTo>
                <a:lnTo>
                  <a:pt x="225788" y="219722"/>
                </a:lnTo>
                <a:close/>
              </a:path>
              <a:path w="516889" h="715644">
                <a:moveTo>
                  <a:pt x="422625" y="466229"/>
                </a:moveTo>
                <a:lnTo>
                  <a:pt x="385927" y="487589"/>
                </a:lnTo>
                <a:lnTo>
                  <a:pt x="349436" y="503799"/>
                </a:lnTo>
                <a:lnTo>
                  <a:pt x="314978" y="514089"/>
                </a:lnTo>
                <a:lnTo>
                  <a:pt x="284373" y="517690"/>
                </a:lnTo>
                <a:lnTo>
                  <a:pt x="451251" y="517690"/>
                </a:lnTo>
                <a:lnTo>
                  <a:pt x="422625" y="466229"/>
                </a:lnTo>
                <a:close/>
              </a:path>
              <a:path w="516889" h="715644">
                <a:moveTo>
                  <a:pt x="200540" y="0"/>
                </a:moveTo>
                <a:lnTo>
                  <a:pt x="186164" y="178587"/>
                </a:lnTo>
                <a:lnTo>
                  <a:pt x="416326" y="197116"/>
                </a:lnTo>
                <a:lnTo>
                  <a:pt x="430702" y="18529"/>
                </a:lnTo>
                <a:lnTo>
                  <a:pt x="200540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38623" y="2143451"/>
            <a:ext cx="528320" cy="709295"/>
          </a:xfrm>
          <a:custGeom>
            <a:avLst/>
            <a:gdLst/>
            <a:ahLst/>
            <a:cxnLst/>
            <a:rect l="l" t="t" r="r" b="b"/>
            <a:pathLst>
              <a:path w="528319" h="709294">
                <a:moveTo>
                  <a:pt x="367118" y="529323"/>
                </a:moveTo>
                <a:lnTo>
                  <a:pt x="136220" y="529780"/>
                </a:lnTo>
                <a:lnTo>
                  <a:pt x="136563" y="708939"/>
                </a:lnTo>
                <a:lnTo>
                  <a:pt x="367474" y="708482"/>
                </a:lnTo>
                <a:lnTo>
                  <a:pt x="367118" y="529323"/>
                </a:lnTo>
                <a:close/>
              </a:path>
              <a:path w="528319" h="709294">
                <a:moveTo>
                  <a:pt x="526501" y="199110"/>
                </a:moveTo>
                <a:lnTo>
                  <a:pt x="249275" y="199110"/>
                </a:lnTo>
                <a:lnTo>
                  <a:pt x="274307" y="201945"/>
                </a:lnTo>
                <a:lnTo>
                  <a:pt x="292655" y="209896"/>
                </a:lnTo>
                <a:lnTo>
                  <a:pt x="303950" y="222127"/>
                </a:lnTo>
                <a:lnTo>
                  <a:pt x="307822" y="237807"/>
                </a:lnTo>
                <a:lnTo>
                  <a:pt x="307822" y="238810"/>
                </a:lnTo>
                <a:lnTo>
                  <a:pt x="301087" y="261026"/>
                </a:lnTo>
                <a:lnTo>
                  <a:pt x="278298" y="279919"/>
                </a:lnTo>
                <a:lnTo>
                  <a:pt x="235720" y="295494"/>
                </a:lnTo>
                <a:lnTo>
                  <a:pt x="169621" y="307759"/>
                </a:lnTo>
                <a:lnTo>
                  <a:pt x="157695" y="319722"/>
                </a:lnTo>
                <a:lnTo>
                  <a:pt x="185902" y="491858"/>
                </a:lnTo>
                <a:lnTo>
                  <a:pt x="324243" y="491591"/>
                </a:lnTo>
                <a:lnTo>
                  <a:pt x="336067" y="424878"/>
                </a:lnTo>
                <a:lnTo>
                  <a:pt x="382402" y="409230"/>
                </a:lnTo>
                <a:lnTo>
                  <a:pt x="423699" y="390075"/>
                </a:lnTo>
                <a:lnTo>
                  <a:pt x="459189" y="366580"/>
                </a:lnTo>
                <a:lnTo>
                  <a:pt x="488107" y="337909"/>
                </a:lnTo>
                <a:lnTo>
                  <a:pt x="509683" y="303228"/>
                </a:lnTo>
                <a:lnTo>
                  <a:pt x="523153" y="261702"/>
                </a:lnTo>
                <a:lnTo>
                  <a:pt x="527748" y="212496"/>
                </a:lnTo>
                <a:lnTo>
                  <a:pt x="527682" y="209896"/>
                </a:lnTo>
                <a:lnTo>
                  <a:pt x="526501" y="199110"/>
                </a:lnTo>
                <a:close/>
              </a:path>
              <a:path w="528319" h="709294">
                <a:moveTo>
                  <a:pt x="272313" y="0"/>
                </a:moveTo>
                <a:lnTo>
                  <a:pt x="271538" y="0"/>
                </a:lnTo>
                <a:lnTo>
                  <a:pt x="214023" y="3616"/>
                </a:lnTo>
                <a:lnTo>
                  <a:pt x="161744" y="13665"/>
                </a:lnTo>
                <a:lnTo>
                  <a:pt x="114452" y="29290"/>
                </a:lnTo>
                <a:lnTo>
                  <a:pt x="71897" y="49635"/>
                </a:lnTo>
                <a:lnTo>
                  <a:pt x="33829" y="73841"/>
                </a:lnTo>
                <a:lnTo>
                  <a:pt x="0" y="101053"/>
                </a:lnTo>
                <a:lnTo>
                  <a:pt x="107810" y="262089"/>
                </a:lnTo>
                <a:lnTo>
                  <a:pt x="145099" y="236259"/>
                </a:lnTo>
                <a:lnTo>
                  <a:pt x="182499" y="216403"/>
                </a:lnTo>
                <a:lnTo>
                  <a:pt x="217859" y="203645"/>
                </a:lnTo>
                <a:lnTo>
                  <a:pt x="249034" y="199110"/>
                </a:lnTo>
                <a:lnTo>
                  <a:pt x="526501" y="199110"/>
                </a:lnTo>
                <a:lnTo>
                  <a:pt x="522762" y="164939"/>
                </a:lnTo>
                <a:lnTo>
                  <a:pt x="508523" y="123952"/>
                </a:lnTo>
                <a:lnTo>
                  <a:pt x="485808" y="88003"/>
                </a:lnTo>
                <a:lnTo>
                  <a:pt x="455395" y="57554"/>
                </a:lnTo>
                <a:lnTo>
                  <a:pt x="418061" y="33067"/>
                </a:lnTo>
                <a:lnTo>
                  <a:pt x="374584" y="15004"/>
                </a:lnTo>
                <a:lnTo>
                  <a:pt x="325742" y="3828"/>
                </a:lnTo>
                <a:lnTo>
                  <a:pt x="272313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02588" y="378908"/>
            <a:ext cx="729615" cy="413384"/>
          </a:xfrm>
          <a:custGeom>
            <a:avLst/>
            <a:gdLst/>
            <a:ahLst/>
            <a:cxnLst/>
            <a:rect l="l" t="t" r="r" b="b"/>
            <a:pathLst>
              <a:path w="729614" h="413384">
                <a:moveTo>
                  <a:pt x="718825" y="267195"/>
                </a:moveTo>
                <a:lnTo>
                  <a:pt x="321386" y="267195"/>
                </a:lnTo>
                <a:lnTo>
                  <a:pt x="351739" y="315701"/>
                </a:lnTo>
                <a:lnTo>
                  <a:pt x="385431" y="356083"/>
                </a:lnTo>
                <a:lnTo>
                  <a:pt x="423512" y="386816"/>
                </a:lnTo>
                <a:lnTo>
                  <a:pt x="467029" y="406374"/>
                </a:lnTo>
                <a:lnTo>
                  <a:pt x="517029" y="413232"/>
                </a:lnTo>
                <a:lnTo>
                  <a:pt x="529900" y="412831"/>
                </a:lnTo>
                <a:lnTo>
                  <a:pt x="571169" y="406666"/>
                </a:lnTo>
                <a:lnTo>
                  <a:pt x="616486" y="391174"/>
                </a:lnTo>
                <a:lnTo>
                  <a:pt x="653313" y="368096"/>
                </a:lnTo>
                <a:lnTo>
                  <a:pt x="683314" y="337855"/>
                </a:lnTo>
                <a:lnTo>
                  <a:pt x="706212" y="301317"/>
                </a:lnTo>
                <a:lnTo>
                  <a:pt x="718825" y="267195"/>
                </a:lnTo>
                <a:close/>
              </a:path>
              <a:path w="729614" h="413384">
                <a:moveTo>
                  <a:pt x="174574" y="95758"/>
                </a:moveTo>
                <a:lnTo>
                  <a:pt x="0" y="136055"/>
                </a:lnTo>
                <a:lnTo>
                  <a:pt x="51930" y="361048"/>
                </a:lnTo>
                <a:lnTo>
                  <a:pt x="226504" y="320751"/>
                </a:lnTo>
                <a:lnTo>
                  <a:pt x="174574" y="95758"/>
                </a:lnTo>
                <a:close/>
              </a:path>
              <a:path w="729614" h="413384">
                <a:moveTo>
                  <a:pt x="384124" y="69862"/>
                </a:moveTo>
                <a:lnTo>
                  <a:pt x="222605" y="135737"/>
                </a:lnTo>
                <a:lnTo>
                  <a:pt x="253720" y="270535"/>
                </a:lnTo>
                <a:lnTo>
                  <a:pt x="321386" y="267195"/>
                </a:lnTo>
                <a:lnTo>
                  <a:pt x="718825" y="267195"/>
                </a:lnTo>
                <a:lnTo>
                  <a:pt x="721726" y="259348"/>
                </a:lnTo>
                <a:lnTo>
                  <a:pt x="729578" y="212815"/>
                </a:lnTo>
                <a:lnTo>
                  <a:pt x="729554" y="199250"/>
                </a:lnTo>
                <a:lnTo>
                  <a:pt x="487235" y="199250"/>
                </a:lnTo>
                <a:lnTo>
                  <a:pt x="466361" y="193049"/>
                </a:lnTo>
                <a:lnTo>
                  <a:pt x="445014" y="172678"/>
                </a:lnTo>
                <a:lnTo>
                  <a:pt x="422580" y="135481"/>
                </a:lnTo>
                <a:lnTo>
                  <a:pt x="398449" y="78803"/>
                </a:lnTo>
                <a:lnTo>
                  <a:pt x="384124" y="69862"/>
                </a:lnTo>
                <a:close/>
              </a:path>
              <a:path w="729614" h="413384">
                <a:moveTo>
                  <a:pt x="680415" y="0"/>
                </a:moveTo>
                <a:lnTo>
                  <a:pt x="437070" y="0"/>
                </a:lnTo>
                <a:lnTo>
                  <a:pt x="429183" y="8369"/>
                </a:lnTo>
                <a:lnTo>
                  <a:pt x="462673" y="38966"/>
                </a:lnTo>
                <a:lnTo>
                  <a:pt x="490367" y="70994"/>
                </a:lnTo>
                <a:lnTo>
                  <a:pt x="510692" y="102615"/>
                </a:lnTo>
                <a:lnTo>
                  <a:pt x="522071" y="131991"/>
                </a:lnTo>
                <a:lnTo>
                  <a:pt x="524949" y="157119"/>
                </a:lnTo>
                <a:lnTo>
                  <a:pt x="521312" y="176853"/>
                </a:lnTo>
                <a:lnTo>
                  <a:pt x="511898" y="190644"/>
                </a:lnTo>
                <a:lnTo>
                  <a:pt x="497446" y="197942"/>
                </a:lnTo>
                <a:lnTo>
                  <a:pt x="493395" y="198869"/>
                </a:lnTo>
                <a:lnTo>
                  <a:pt x="490308" y="199250"/>
                </a:lnTo>
                <a:lnTo>
                  <a:pt x="729554" y="199250"/>
                </a:lnTo>
                <a:lnTo>
                  <a:pt x="721182" y="109524"/>
                </a:lnTo>
                <a:lnTo>
                  <a:pt x="703646" y="51090"/>
                </a:lnTo>
                <a:lnTo>
                  <a:pt x="692685" y="24658"/>
                </a:lnTo>
                <a:lnTo>
                  <a:pt x="680415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15130" y="378908"/>
            <a:ext cx="661670" cy="710565"/>
          </a:xfrm>
          <a:custGeom>
            <a:avLst/>
            <a:gdLst/>
            <a:ahLst/>
            <a:cxnLst/>
            <a:rect l="l" t="t" r="r" b="b"/>
            <a:pathLst>
              <a:path w="661669" h="710565">
                <a:moveTo>
                  <a:pt x="275882" y="201231"/>
                </a:moveTo>
                <a:lnTo>
                  <a:pt x="166230" y="285584"/>
                </a:lnTo>
                <a:lnTo>
                  <a:pt x="197408" y="345719"/>
                </a:lnTo>
                <a:lnTo>
                  <a:pt x="170145" y="386319"/>
                </a:lnTo>
                <a:lnTo>
                  <a:pt x="149013" y="426641"/>
                </a:lnTo>
                <a:lnTo>
                  <a:pt x="135131" y="466878"/>
                </a:lnTo>
                <a:lnTo>
                  <a:pt x="129615" y="507225"/>
                </a:lnTo>
                <a:lnTo>
                  <a:pt x="133582" y="547879"/>
                </a:lnTo>
                <a:lnTo>
                  <a:pt x="148149" y="589034"/>
                </a:lnTo>
                <a:lnTo>
                  <a:pt x="174434" y="630885"/>
                </a:lnTo>
                <a:lnTo>
                  <a:pt x="208440" y="666546"/>
                </a:lnTo>
                <a:lnTo>
                  <a:pt x="246076" y="690740"/>
                </a:lnTo>
                <a:lnTo>
                  <a:pt x="287563" y="705171"/>
                </a:lnTo>
                <a:lnTo>
                  <a:pt x="331914" y="709955"/>
                </a:lnTo>
                <a:lnTo>
                  <a:pt x="375277" y="705768"/>
                </a:lnTo>
                <a:lnTo>
                  <a:pt x="419471" y="693273"/>
                </a:lnTo>
                <a:lnTo>
                  <a:pt x="463670" y="672568"/>
                </a:lnTo>
                <a:lnTo>
                  <a:pt x="507047" y="643750"/>
                </a:lnTo>
                <a:lnTo>
                  <a:pt x="550499" y="605898"/>
                </a:lnTo>
                <a:lnTo>
                  <a:pt x="585883" y="566125"/>
                </a:lnTo>
                <a:lnTo>
                  <a:pt x="613918" y="524959"/>
                </a:lnTo>
                <a:lnTo>
                  <a:pt x="631706" y="490029"/>
                </a:lnTo>
                <a:lnTo>
                  <a:pt x="360451" y="490029"/>
                </a:lnTo>
                <a:lnTo>
                  <a:pt x="352509" y="489196"/>
                </a:lnTo>
                <a:lnTo>
                  <a:pt x="324832" y="454512"/>
                </a:lnTo>
                <a:lnTo>
                  <a:pt x="331431" y="425654"/>
                </a:lnTo>
                <a:lnTo>
                  <a:pt x="355757" y="387397"/>
                </a:lnTo>
                <a:lnTo>
                  <a:pt x="400773" y="337464"/>
                </a:lnTo>
                <a:lnTo>
                  <a:pt x="402958" y="320725"/>
                </a:lnTo>
                <a:lnTo>
                  <a:pt x="275882" y="201231"/>
                </a:lnTo>
                <a:close/>
              </a:path>
              <a:path w="661669" h="710565">
                <a:moveTo>
                  <a:pt x="477608" y="336130"/>
                </a:moveTo>
                <a:lnTo>
                  <a:pt x="463714" y="379310"/>
                </a:lnTo>
                <a:lnTo>
                  <a:pt x="446104" y="417814"/>
                </a:lnTo>
                <a:lnTo>
                  <a:pt x="403809" y="472008"/>
                </a:lnTo>
                <a:lnTo>
                  <a:pt x="360451" y="490029"/>
                </a:lnTo>
                <a:lnTo>
                  <a:pt x="631706" y="490029"/>
                </a:lnTo>
                <a:lnTo>
                  <a:pt x="635323" y="482928"/>
                </a:lnTo>
                <a:lnTo>
                  <a:pt x="650818" y="440561"/>
                </a:lnTo>
                <a:lnTo>
                  <a:pt x="661123" y="398386"/>
                </a:lnTo>
                <a:lnTo>
                  <a:pt x="477608" y="336130"/>
                </a:lnTo>
                <a:close/>
              </a:path>
              <a:path w="661669" h="710565">
                <a:moveTo>
                  <a:pt x="183857" y="0"/>
                </a:moveTo>
                <a:lnTo>
                  <a:pt x="181610" y="0"/>
                </a:lnTo>
                <a:lnTo>
                  <a:pt x="0" y="139700"/>
                </a:lnTo>
                <a:lnTo>
                  <a:pt x="109245" y="281698"/>
                </a:lnTo>
                <a:lnTo>
                  <a:pt x="292265" y="140906"/>
                </a:lnTo>
                <a:lnTo>
                  <a:pt x="183857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535675" y="1391765"/>
            <a:ext cx="635000" cy="722630"/>
          </a:xfrm>
          <a:custGeom>
            <a:avLst/>
            <a:gdLst/>
            <a:ahLst/>
            <a:cxnLst/>
            <a:rect l="l" t="t" r="r" b="b"/>
            <a:pathLst>
              <a:path w="635000" h="722630">
                <a:moveTo>
                  <a:pt x="269138" y="209930"/>
                </a:moveTo>
                <a:lnTo>
                  <a:pt x="152247" y="283959"/>
                </a:lnTo>
                <a:lnTo>
                  <a:pt x="177838" y="346684"/>
                </a:lnTo>
                <a:lnTo>
                  <a:pt x="146989" y="384635"/>
                </a:lnTo>
                <a:lnTo>
                  <a:pt x="122274" y="422866"/>
                </a:lnTo>
                <a:lnTo>
                  <a:pt x="104785" y="461673"/>
                </a:lnTo>
                <a:lnTo>
                  <a:pt x="95617" y="501352"/>
                </a:lnTo>
                <a:lnTo>
                  <a:pt x="95865" y="542197"/>
                </a:lnTo>
                <a:lnTo>
                  <a:pt x="106621" y="584506"/>
                </a:lnTo>
                <a:lnTo>
                  <a:pt x="128981" y="628573"/>
                </a:lnTo>
                <a:lnTo>
                  <a:pt x="163264" y="670697"/>
                </a:lnTo>
                <a:lnTo>
                  <a:pt x="203404" y="699539"/>
                </a:lnTo>
                <a:lnTo>
                  <a:pt x="249100" y="716816"/>
                </a:lnTo>
                <a:lnTo>
                  <a:pt x="298983" y="722566"/>
                </a:lnTo>
                <a:lnTo>
                  <a:pt x="338069" y="719376"/>
                </a:lnTo>
                <a:lnTo>
                  <a:pt x="378156" y="709817"/>
                </a:lnTo>
                <a:lnTo>
                  <a:pt x="418675" y="693907"/>
                </a:lnTo>
                <a:lnTo>
                  <a:pt x="459054" y="671664"/>
                </a:lnTo>
                <a:lnTo>
                  <a:pt x="505771" y="637924"/>
                </a:lnTo>
                <a:lnTo>
                  <a:pt x="544628" y="601536"/>
                </a:lnTo>
                <a:lnTo>
                  <a:pt x="576294" y="563092"/>
                </a:lnTo>
                <a:lnTo>
                  <a:pt x="601436" y="523184"/>
                </a:lnTo>
                <a:lnTo>
                  <a:pt x="609836" y="505421"/>
                </a:lnTo>
                <a:lnTo>
                  <a:pt x="331000" y="505421"/>
                </a:lnTo>
                <a:lnTo>
                  <a:pt x="321865" y="504412"/>
                </a:lnTo>
                <a:lnTo>
                  <a:pt x="294826" y="466628"/>
                </a:lnTo>
                <a:lnTo>
                  <a:pt x="304026" y="438489"/>
                </a:lnTo>
                <a:lnTo>
                  <a:pt x="331736" y="402602"/>
                </a:lnTo>
                <a:lnTo>
                  <a:pt x="381114" y="356971"/>
                </a:lnTo>
                <a:lnTo>
                  <a:pt x="384810" y="340499"/>
                </a:lnTo>
                <a:lnTo>
                  <a:pt x="269138" y="209930"/>
                </a:lnTo>
                <a:close/>
              </a:path>
              <a:path w="635000" h="722630">
                <a:moveTo>
                  <a:pt x="457746" y="362635"/>
                </a:moveTo>
                <a:lnTo>
                  <a:pt x="439977" y="404373"/>
                </a:lnTo>
                <a:lnTo>
                  <a:pt x="418933" y="441113"/>
                </a:lnTo>
                <a:lnTo>
                  <a:pt x="371881" y="491235"/>
                </a:lnTo>
                <a:lnTo>
                  <a:pt x="331000" y="505421"/>
                </a:lnTo>
                <a:lnTo>
                  <a:pt x="609836" y="505421"/>
                </a:lnTo>
                <a:lnTo>
                  <a:pt x="620722" y="482401"/>
                </a:lnTo>
                <a:lnTo>
                  <a:pt x="634822" y="441337"/>
                </a:lnTo>
                <a:lnTo>
                  <a:pt x="457746" y="362635"/>
                </a:lnTo>
                <a:close/>
              </a:path>
              <a:path w="635000" h="722630">
                <a:moveTo>
                  <a:pt x="195084" y="0"/>
                </a:moveTo>
                <a:lnTo>
                  <a:pt x="0" y="123545"/>
                </a:lnTo>
                <a:lnTo>
                  <a:pt x="95859" y="274904"/>
                </a:lnTo>
                <a:lnTo>
                  <a:pt x="290931" y="151358"/>
                </a:lnTo>
                <a:lnTo>
                  <a:pt x="195084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633028" y="1855466"/>
            <a:ext cx="723265" cy="631825"/>
          </a:xfrm>
          <a:custGeom>
            <a:avLst/>
            <a:gdLst/>
            <a:ahLst/>
            <a:cxnLst/>
            <a:rect l="l" t="t" r="r" b="b"/>
            <a:pathLst>
              <a:path w="723264" h="631825">
                <a:moveTo>
                  <a:pt x="152399" y="340677"/>
                </a:moveTo>
                <a:lnTo>
                  <a:pt x="0" y="434860"/>
                </a:lnTo>
                <a:lnTo>
                  <a:pt x="121386" y="631291"/>
                </a:lnTo>
                <a:lnTo>
                  <a:pt x="273799" y="537108"/>
                </a:lnTo>
                <a:lnTo>
                  <a:pt x="152399" y="340677"/>
                </a:lnTo>
                <a:close/>
              </a:path>
              <a:path w="723264" h="631825">
                <a:moveTo>
                  <a:pt x="684309" y="455917"/>
                </a:moveTo>
                <a:lnTo>
                  <a:pt x="346481" y="455917"/>
                </a:lnTo>
                <a:lnTo>
                  <a:pt x="389042" y="490853"/>
                </a:lnTo>
                <a:lnTo>
                  <a:pt x="432098" y="517763"/>
                </a:lnTo>
                <a:lnTo>
                  <a:pt x="476097" y="535066"/>
                </a:lnTo>
                <a:lnTo>
                  <a:pt x="521487" y="541185"/>
                </a:lnTo>
                <a:lnTo>
                  <a:pt x="547062" y="539232"/>
                </a:lnTo>
                <a:lnTo>
                  <a:pt x="600150" y="522834"/>
                </a:lnTo>
                <a:lnTo>
                  <a:pt x="665759" y="478658"/>
                </a:lnTo>
                <a:lnTo>
                  <a:pt x="684309" y="455917"/>
                </a:lnTo>
                <a:close/>
              </a:path>
              <a:path w="723264" h="631825">
                <a:moveTo>
                  <a:pt x="342569" y="248894"/>
                </a:moveTo>
                <a:lnTo>
                  <a:pt x="210743" y="363131"/>
                </a:lnTo>
                <a:lnTo>
                  <a:pt x="283476" y="480809"/>
                </a:lnTo>
                <a:lnTo>
                  <a:pt x="346481" y="455917"/>
                </a:lnTo>
                <a:lnTo>
                  <a:pt x="684309" y="455917"/>
                </a:lnTo>
                <a:lnTo>
                  <a:pt x="693228" y="444982"/>
                </a:lnTo>
                <a:lnTo>
                  <a:pt x="711935" y="406712"/>
                </a:lnTo>
                <a:lnTo>
                  <a:pt x="721894" y="364758"/>
                </a:lnTo>
                <a:lnTo>
                  <a:pt x="722564" y="340321"/>
                </a:lnTo>
                <a:lnTo>
                  <a:pt x="469760" y="340321"/>
                </a:lnTo>
                <a:lnTo>
                  <a:pt x="449143" y="335576"/>
                </a:lnTo>
                <a:lnTo>
                  <a:pt x="424411" y="320373"/>
                </a:lnTo>
                <a:lnTo>
                  <a:pt x="394665" y="293258"/>
                </a:lnTo>
                <a:lnTo>
                  <a:pt x="359003" y="252780"/>
                </a:lnTo>
                <a:lnTo>
                  <a:pt x="342569" y="248894"/>
                </a:lnTo>
                <a:close/>
              </a:path>
              <a:path w="723264" h="631825">
                <a:moveTo>
                  <a:pt x="446163" y="0"/>
                </a:moveTo>
                <a:lnTo>
                  <a:pt x="365518" y="176212"/>
                </a:lnTo>
                <a:lnTo>
                  <a:pt x="407055" y="194437"/>
                </a:lnTo>
                <a:lnTo>
                  <a:pt x="443561" y="215882"/>
                </a:lnTo>
                <a:lnTo>
                  <a:pt x="472955" y="239311"/>
                </a:lnTo>
                <a:lnTo>
                  <a:pt x="493153" y="263486"/>
                </a:lnTo>
                <a:lnTo>
                  <a:pt x="503946" y="286356"/>
                </a:lnTo>
                <a:lnTo>
                  <a:pt x="506839" y="306208"/>
                </a:lnTo>
                <a:lnTo>
                  <a:pt x="502353" y="322285"/>
                </a:lnTo>
                <a:lnTo>
                  <a:pt x="491007" y="333832"/>
                </a:lnTo>
                <a:lnTo>
                  <a:pt x="483946" y="338200"/>
                </a:lnTo>
                <a:lnTo>
                  <a:pt x="477227" y="340321"/>
                </a:lnTo>
                <a:lnTo>
                  <a:pt x="722564" y="340321"/>
                </a:lnTo>
                <a:lnTo>
                  <a:pt x="715626" y="273439"/>
                </a:lnTo>
                <a:lnTo>
                  <a:pt x="699426" y="225895"/>
                </a:lnTo>
                <a:lnTo>
                  <a:pt x="674535" y="178307"/>
                </a:lnTo>
                <a:lnTo>
                  <a:pt x="641308" y="131218"/>
                </a:lnTo>
                <a:lnTo>
                  <a:pt x="605351" y="91959"/>
                </a:lnTo>
                <a:lnTo>
                  <a:pt x="567259" y="59869"/>
                </a:lnTo>
                <a:lnTo>
                  <a:pt x="527632" y="34287"/>
                </a:lnTo>
                <a:lnTo>
                  <a:pt x="487068" y="14551"/>
                </a:lnTo>
                <a:lnTo>
                  <a:pt x="446163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803103" y="1898587"/>
            <a:ext cx="662940" cy="703580"/>
          </a:xfrm>
          <a:custGeom>
            <a:avLst/>
            <a:gdLst/>
            <a:ahLst/>
            <a:cxnLst/>
            <a:rect l="l" t="t" r="r" b="b"/>
            <a:pathLst>
              <a:path w="662939" h="703580">
                <a:moveTo>
                  <a:pt x="195037" y="207365"/>
                </a:moveTo>
                <a:lnTo>
                  <a:pt x="154905" y="211581"/>
                </a:lnTo>
                <a:lnTo>
                  <a:pt x="116645" y="224963"/>
                </a:lnTo>
                <a:lnTo>
                  <a:pt x="80324" y="248615"/>
                </a:lnTo>
                <a:lnTo>
                  <a:pt x="46015" y="283641"/>
                </a:lnTo>
                <a:lnTo>
                  <a:pt x="19842" y="323748"/>
                </a:lnTo>
                <a:lnTo>
                  <a:pt x="5027" y="364604"/>
                </a:lnTo>
                <a:lnTo>
                  <a:pt x="0" y="406904"/>
                </a:lnTo>
                <a:lnTo>
                  <a:pt x="4445" y="449794"/>
                </a:lnTo>
                <a:lnTo>
                  <a:pt x="18050" y="492418"/>
                </a:lnTo>
                <a:lnTo>
                  <a:pt x="40500" y="533924"/>
                </a:lnTo>
                <a:lnTo>
                  <a:pt x="71483" y="573455"/>
                </a:lnTo>
                <a:lnTo>
                  <a:pt x="110683" y="610158"/>
                </a:lnTo>
                <a:lnTo>
                  <a:pt x="154021" y="641406"/>
                </a:lnTo>
                <a:lnTo>
                  <a:pt x="197377" y="665516"/>
                </a:lnTo>
                <a:lnTo>
                  <a:pt x="240479" y="683137"/>
                </a:lnTo>
                <a:lnTo>
                  <a:pt x="283053" y="694920"/>
                </a:lnTo>
                <a:lnTo>
                  <a:pt x="324825" y="701513"/>
                </a:lnTo>
                <a:lnTo>
                  <a:pt x="365522" y="703567"/>
                </a:lnTo>
                <a:lnTo>
                  <a:pt x="372100" y="703567"/>
                </a:lnTo>
                <a:lnTo>
                  <a:pt x="378641" y="703414"/>
                </a:lnTo>
                <a:lnTo>
                  <a:pt x="385105" y="703110"/>
                </a:lnTo>
                <a:lnTo>
                  <a:pt x="403088" y="510146"/>
                </a:lnTo>
                <a:lnTo>
                  <a:pt x="357859" y="506654"/>
                </a:lnTo>
                <a:lnTo>
                  <a:pt x="316317" y="498462"/>
                </a:lnTo>
                <a:lnTo>
                  <a:pt x="253787" y="469900"/>
                </a:lnTo>
                <a:lnTo>
                  <a:pt x="226768" y="434087"/>
                </a:lnTo>
                <a:lnTo>
                  <a:pt x="225694" y="417427"/>
                </a:lnTo>
                <a:lnTo>
                  <a:pt x="232591" y="402780"/>
                </a:lnTo>
                <a:lnTo>
                  <a:pt x="266601" y="387134"/>
                </a:lnTo>
                <a:lnTo>
                  <a:pt x="427596" y="387134"/>
                </a:lnTo>
                <a:lnTo>
                  <a:pt x="487492" y="282625"/>
                </a:lnTo>
                <a:lnTo>
                  <a:pt x="434679" y="239839"/>
                </a:lnTo>
                <a:lnTo>
                  <a:pt x="328730" y="239839"/>
                </a:lnTo>
                <a:lnTo>
                  <a:pt x="293828" y="226369"/>
                </a:lnTo>
                <a:lnTo>
                  <a:pt x="259893" y="216139"/>
                </a:lnTo>
                <a:lnTo>
                  <a:pt x="226953" y="209641"/>
                </a:lnTo>
                <a:lnTo>
                  <a:pt x="195037" y="207365"/>
                </a:lnTo>
                <a:close/>
              </a:path>
              <a:path w="662939" h="703580">
                <a:moveTo>
                  <a:pt x="427596" y="387134"/>
                </a:moveTo>
                <a:lnTo>
                  <a:pt x="266601" y="387134"/>
                </a:lnTo>
                <a:lnTo>
                  <a:pt x="287411" y="389893"/>
                </a:lnTo>
                <a:lnTo>
                  <a:pt x="313450" y="398543"/>
                </a:lnTo>
                <a:lnTo>
                  <a:pt x="345402" y="413639"/>
                </a:lnTo>
                <a:lnTo>
                  <a:pt x="383949" y="435737"/>
                </a:lnTo>
                <a:lnTo>
                  <a:pt x="400751" y="433971"/>
                </a:lnTo>
                <a:lnTo>
                  <a:pt x="427596" y="387134"/>
                </a:lnTo>
                <a:close/>
              </a:path>
              <a:path w="662939" h="703580">
                <a:moveTo>
                  <a:pt x="483340" y="0"/>
                </a:moveTo>
                <a:lnTo>
                  <a:pt x="370551" y="139204"/>
                </a:lnTo>
                <a:lnTo>
                  <a:pt x="549964" y="284568"/>
                </a:lnTo>
                <a:lnTo>
                  <a:pt x="662752" y="145351"/>
                </a:lnTo>
                <a:lnTo>
                  <a:pt x="483340" y="0"/>
                </a:lnTo>
                <a:close/>
              </a:path>
              <a:path w="662939" h="703580">
                <a:moveTo>
                  <a:pt x="380000" y="195541"/>
                </a:moveTo>
                <a:lnTo>
                  <a:pt x="328730" y="239839"/>
                </a:lnTo>
                <a:lnTo>
                  <a:pt x="434679" y="239839"/>
                </a:lnTo>
                <a:lnTo>
                  <a:pt x="380000" y="195541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084145" y="1281596"/>
            <a:ext cx="721360" cy="598805"/>
          </a:xfrm>
          <a:custGeom>
            <a:avLst/>
            <a:gdLst/>
            <a:ahLst/>
            <a:cxnLst/>
            <a:rect l="l" t="t" r="r" b="b"/>
            <a:pathLst>
              <a:path w="721360" h="598805">
                <a:moveTo>
                  <a:pt x="561591" y="311086"/>
                </a:moveTo>
                <a:lnTo>
                  <a:pt x="456448" y="516686"/>
                </a:lnTo>
                <a:lnTo>
                  <a:pt x="615973" y="598246"/>
                </a:lnTo>
                <a:lnTo>
                  <a:pt x="721103" y="392658"/>
                </a:lnTo>
                <a:lnTo>
                  <a:pt x="561591" y="311086"/>
                </a:lnTo>
                <a:close/>
              </a:path>
              <a:path w="721360" h="598805">
                <a:moveTo>
                  <a:pt x="462387" y="226872"/>
                </a:moveTo>
                <a:lnTo>
                  <a:pt x="265275" y="226872"/>
                </a:lnTo>
                <a:lnTo>
                  <a:pt x="270329" y="228117"/>
                </a:lnTo>
                <a:lnTo>
                  <a:pt x="276070" y="231063"/>
                </a:lnTo>
                <a:lnTo>
                  <a:pt x="292763" y="247205"/>
                </a:lnTo>
                <a:lnTo>
                  <a:pt x="299154" y="276110"/>
                </a:lnTo>
                <a:lnTo>
                  <a:pt x="293545" y="321103"/>
                </a:lnTo>
                <a:lnTo>
                  <a:pt x="274241" y="385508"/>
                </a:lnTo>
                <a:lnTo>
                  <a:pt x="279435" y="401573"/>
                </a:lnTo>
                <a:lnTo>
                  <a:pt x="445437" y="455155"/>
                </a:lnTo>
                <a:lnTo>
                  <a:pt x="508416" y="331977"/>
                </a:lnTo>
                <a:lnTo>
                  <a:pt x="454492" y="290982"/>
                </a:lnTo>
                <a:lnTo>
                  <a:pt x="461751" y="242616"/>
                </a:lnTo>
                <a:lnTo>
                  <a:pt x="462387" y="226872"/>
                </a:lnTo>
                <a:close/>
              </a:path>
              <a:path w="721360" h="598805">
                <a:moveTo>
                  <a:pt x="260995" y="0"/>
                </a:moveTo>
                <a:lnTo>
                  <a:pt x="219411" y="4665"/>
                </a:lnTo>
                <a:lnTo>
                  <a:pt x="179223" y="18357"/>
                </a:lnTo>
                <a:lnTo>
                  <a:pt x="141162" y="40616"/>
                </a:lnTo>
                <a:lnTo>
                  <a:pt x="105963" y="70982"/>
                </a:lnTo>
                <a:lnTo>
                  <a:pt x="74356" y="108998"/>
                </a:lnTo>
                <a:lnTo>
                  <a:pt x="47076" y="154203"/>
                </a:lnTo>
                <a:lnTo>
                  <a:pt x="24016" y="207013"/>
                </a:lnTo>
                <a:lnTo>
                  <a:pt x="9067" y="258104"/>
                </a:lnTo>
                <a:lnTo>
                  <a:pt x="1353" y="307308"/>
                </a:lnTo>
                <a:lnTo>
                  <a:pt x="0" y="354454"/>
                </a:lnTo>
                <a:lnTo>
                  <a:pt x="4132" y="399373"/>
                </a:lnTo>
                <a:lnTo>
                  <a:pt x="12875" y="441896"/>
                </a:lnTo>
                <a:lnTo>
                  <a:pt x="205382" y="419607"/>
                </a:lnTo>
                <a:lnTo>
                  <a:pt x="199451" y="374629"/>
                </a:lnTo>
                <a:lnTo>
                  <a:pt x="198879" y="332290"/>
                </a:lnTo>
                <a:lnTo>
                  <a:pt x="213903" y="265214"/>
                </a:lnTo>
                <a:lnTo>
                  <a:pt x="247904" y="229257"/>
                </a:lnTo>
                <a:lnTo>
                  <a:pt x="260169" y="226872"/>
                </a:lnTo>
                <a:lnTo>
                  <a:pt x="462387" y="226872"/>
                </a:lnTo>
                <a:lnTo>
                  <a:pt x="463587" y="197129"/>
                </a:lnTo>
                <a:lnTo>
                  <a:pt x="458907" y="154823"/>
                </a:lnTo>
                <a:lnTo>
                  <a:pt x="446619" y="115998"/>
                </a:lnTo>
                <a:lnTo>
                  <a:pt x="425631" y="80956"/>
                </a:lnTo>
                <a:lnTo>
                  <a:pt x="394850" y="50000"/>
                </a:lnTo>
                <a:lnTo>
                  <a:pt x="353184" y="23431"/>
                </a:lnTo>
                <a:lnTo>
                  <a:pt x="306267" y="5534"/>
                </a:lnTo>
                <a:lnTo>
                  <a:pt x="283594" y="1371"/>
                </a:lnTo>
                <a:lnTo>
                  <a:pt x="260995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394093" y="433156"/>
            <a:ext cx="506095" cy="720725"/>
          </a:xfrm>
          <a:custGeom>
            <a:avLst/>
            <a:gdLst/>
            <a:ahLst/>
            <a:cxnLst/>
            <a:rect l="l" t="t" r="r" b="b"/>
            <a:pathLst>
              <a:path w="506095" h="720725">
                <a:moveTo>
                  <a:pt x="66217" y="507301"/>
                </a:moveTo>
                <a:lnTo>
                  <a:pt x="38023" y="684237"/>
                </a:lnTo>
                <a:lnTo>
                  <a:pt x="266064" y="720559"/>
                </a:lnTo>
                <a:lnTo>
                  <a:pt x="294246" y="543623"/>
                </a:lnTo>
                <a:lnTo>
                  <a:pt x="66217" y="507301"/>
                </a:lnTo>
                <a:close/>
              </a:path>
              <a:path w="506095" h="720725">
                <a:moveTo>
                  <a:pt x="134531" y="293433"/>
                </a:moveTo>
                <a:lnTo>
                  <a:pt x="120853" y="303352"/>
                </a:lnTo>
                <a:lnTo>
                  <a:pt x="121310" y="477786"/>
                </a:lnTo>
                <a:lnTo>
                  <a:pt x="257911" y="499541"/>
                </a:lnTo>
                <a:lnTo>
                  <a:pt x="280212" y="435571"/>
                </a:lnTo>
                <a:lnTo>
                  <a:pt x="328450" y="427500"/>
                </a:lnTo>
                <a:lnTo>
                  <a:pt x="372272" y="415163"/>
                </a:lnTo>
                <a:lnTo>
                  <a:pt x="411052" y="397615"/>
                </a:lnTo>
                <a:lnTo>
                  <a:pt x="444166" y="373912"/>
                </a:lnTo>
                <a:lnTo>
                  <a:pt x="470989" y="343107"/>
                </a:lnTo>
                <a:lnTo>
                  <a:pt x="490896" y="304256"/>
                </a:lnTo>
                <a:lnTo>
                  <a:pt x="493615" y="293738"/>
                </a:lnTo>
                <a:lnTo>
                  <a:pt x="149224" y="293738"/>
                </a:lnTo>
                <a:lnTo>
                  <a:pt x="142049" y="293636"/>
                </a:lnTo>
                <a:lnTo>
                  <a:pt x="134531" y="293433"/>
                </a:lnTo>
                <a:close/>
              </a:path>
              <a:path w="506095" h="720725">
                <a:moveTo>
                  <a:pt x="503954" y="197586"/>
                </a:moveTo>
                <a:lnTo>
                  <a:pt x="219417" y="197586"/>
                </a:lnTo>
                <a:lnTo>
                  <a:pt x="225031" y="197992"/>
                </a:lnTo>
                <a:lnTo>
                  <a:pt x="230238" y="198818"/>
                </a:lnTo>
                <a:lnTo>
                  <a:pt x="254607" y="205580"/>
                </a:lnTo>
                <a:lnTo>
                  <a:pt x="271532" y="216357"/>
                </a:lnTo>
                <a:lnTo>
                  <a:pt x="280780" y="230258"/>
                </a:lnTo>
                <a:lnTo>
                  <a:pt x="282117" y="246392"/>
                </a:lnTo>
                <a:lnTo>
                  <a:pt x="281952" y="247370"/>
                </a:lnTo>
                <a:lnTo>
                  <a:pt x="272950" y="266949"/>
                </a:lnTo>
                <a:lnTo>
                  <a:pt x="250940" y="281517"/>
                </a:lnTo>
                <a:lnTo>
                  <a:pt x="212960" y="290604"/>
                </a:lnTo>
                <a:lnTo>
                  <a:pt x="156044" y="293738"/>
                </a:lnTo>
                <a:lnTo>
                  <a:pt x="493615" y="293738"/>
                </a:lnTo>
                <a:lnTo>
                  <a:pt x="503262" y="256412"/>
                </a:lnTo>
                <a:lnTo>
                  <a:pt x="503567" y="254444"/>
                </a:lnTo>
                <a:lnTo>
                  <a:pt x="505900" y="208594"/>
                </a:lnTo>
                <a:lnTo>
                  <a:pt x="503954" y="197586"/>
                </a:lnTo>
                <a:close/>
              </a:path>
              <a:path w="506095" h="720725">
                <a:moveTo>
                  <a:pt x="212521" y="0"/>
                </a:moveTo>
                <a:lnTo>
                  <a:pt x="151181" y="4635"/>
                </a:lnTo>
                <a:lnTo>
                  <a:pt x="95435" y="17559"/>
                </a:lnTo>
                <a:lnTo>
                  <a:pt x="45102" y="37295"/>
                </a:lnTo>
                <a:lnTo>
                  <a:pt x="0" y="62369"/>
                </a:lnTo>
                <a:lnTo>
                  <a:pt x="80784" y="238518"/>
                </a:lnTo>
                <a:lnTo>
                  <a:pt x="116012" y="221343"/>
                </a:lnTo>
                <a:lnTo>
                  <a:pt x="150845" y="208470"/>
                </a:lnTo>
                <a:lnTo>
                  <a:pt x="183824" y="200388"/>
                </a:lnTo>
                <a:lnTo>
                  <a:pt x="213486" y="197586"/>
                </a:lnTo>
                <a:lnTo>
                  <a:pt x="503954" y="197586"/>
                </a:lnTo>
                <a:lnTo>
                  <a:pt x="498333" y="165799"/>
                </a:lnTo>
                <a:lnTo>
                  <a:pt x="481566" y="126641"/>
                </a:lnTo>
                <a:lnTo>
                  <a:pt x="456296" y="91703"/>
                </a:lnTo>
                <a:lnTo>
                  <a:pt x="423222" y="61570"/>
                </a:lnTo>
                <a:lnTo>
                  <a:pt x="383043" y="36824"/>
                </a:lnTo>
                <a:lnTo>
                  <a:pt x="336457" y="18049"/>
                </a:lnTo>
                <a:lnTo>
                  <a:pt x="284162" y="5829"/>
                </a:lnTo>
                <a:lnTo>
                  <a:pt x="229805" y="351"/>
                </a:lnTo>
                <a:lnTo>
                  <a:pt x="212521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801058" y="621370"/>
            <a:ext cx="518159" cy="715645"/>
          </a:xfrm>
          <a:custGeom>
            <a:avLst/>
            <a:gdLst/>
            <a:ahLst/>
            <a:cxnLst/>
            <a:rect l="l" t="t" r="r" b="b"/>
            <a:pathLst>
              <a:path w="518160" h="715644">
                <a:moveTo>
                  <a:pt x="224589" y="219595"/>
                </a:moveTo>
                <a:lnTo>
                  <a:pt x="207635" y="285191"/>
                </a:lnTo>
                <a:lnTo>
                  <a:pt x="160220" y="297196"/>
                </a:lnTo>
                <a:lnTo>
                  <a:pt x="117559" y="313090"/>
                </a:lnTo>
                <a:lnTo>
                  <a:pt x="80352" y="333765"/>
                </a:lnTo>
                <a:lnTo>
                  <a:pt x="49298" y="360110"/>
                </a:lnTo>
                <a:lnTo>
                  <a:pt x="25099" y="393017"/>
                </a:lnTo>
                <a:lnTo>
                  <a:pt x="8455" y="433376"/>
                </a:lnTo>
                <a:lnTo>
                  <a:pt x="66" y="482079"/>
                </a:lnTo>
                <a:lnTo>
                  <a:pt x="0" y="486794"/>
                </a:lnTo>
                <a:lnTo>
                  <a:pt x="1359" y="529946"/>
                </a:lnTo>
                <a:lnTo>
                  <a:pt x="12419" y="571975"/>
                </a:lnTo>
                <a:lnTo>
                  <a:pt x="32349" y="609623"/>
                </a:lnTo>
                <a:lnTo>
                  <a:pt x="60407" y="642365"/>
                </a:lnTo>
                <a:lnTo>
                  <a:pt x="95847" y="669679"/>
                </a:lnTo>
                <a:lnTo>
                  <a:pt x="137927" y="691039"/>
                </a:lnTo>
                <a:lnTo>
                  <a:pt x="185902" y="705922"/>
                </a:lnTo>
                <a:lnTo>
                  <a:pt x="239029" y="713803"/>
                </a:lnTo>
                <a:lnTo>
                  <a:pt x="274906" y="715175"/>
                </a:lnTo>
                <a:lnTo>
                  <a:pt x="333650" y="711202"/>
                </a:lnTo>
                <a:lnTo>
                  <a:pt x="387062" y="700014"/>
                </a:lnTo>
                <a:lnTo>
                  <a:pt x="435369" y="682703"/>
                </a:lnTo>
                <a:lnTo>
                  <a:pt x="478799" y="660363"/>
                </a:lnTo>
                <a:lnTo>
                  <a:pt x="517578" y="634085"/>
                </a:lnTo>
                <a:lnTo>
                  <a:pt x="451886" y="517296"/>
                </a:lnTo>
                <a:lnTo>
                  <a:pt x="281612" y="517296"/>
                </a:lnTo>
                <a:lnTo>
                  <a:pt x="279212" y="517207"/>
                </a:lnTo>
                <a:lnTo>
                  <a:pt x="234306" y="502943"/>
                </a:lnTo>
                <a:lnTo>
                  <a:pt x="221287" y="473875"/>
                </a:lnTo>
                <a:lnTo>
                  <a:pt x="221363" y="472884"/>
                </a:lnTo>
                <a:lnTo>
                  <a:pt x="229799" y="451257"/>
                </a:lnTo>
                <a:lnTo>
                  <a:pt x="253985" y="434189"/>
                </a:lnTo>
                <a:lnTo>
                  <a:pt x="297642" y="421962"/>
                </a:lnTo>
                <a:lnTo>
                  <a:pt x="364492" y="414858"/>
                </a:lnTo>
                <a:lnTo>
                  <a:pt x="377307" y="403859"/>
                </a:lnTo>
                <a:lnTo>
                  <a:pt x="362536" y="230060"/>
                </a:lnTo>
                <a:lnTo>
                  <a:pt x="224589" y="219595"/>
                </a:lnTo>
                <a:close/>
              </a:path>
              <a:path w="518160" h="715644">
                <a:moveTo>
                  <a:pt x="422569" y="465175"/>
                </a:moveTo>
                <a:lnTo>
                  <a:pt x="385812" y="486794"/>
                </a:lnTo>
                <a:lnTo>
                  <a:pt x="349249" y="503213"/>
                </a:lnTo>
                <a:lnTo>
                  <a:pt x="314720" y="513644"/>
                </a:lnTo>
                <a:lnTo>
                  <a:pt x="284063" y="517296"/>
                </a:lnTo>
                <a:lnTo>
                  <a:pt x="451886" y="517296"/>
                </a:lnTo>
                <a:lnTo>
                  <a:pt x="422569" y="465175"/>
                </a:lnTo>
                <a:close/>
              </a:path>
              <a:path w="518160" h="715644">
                <a:moveTo>
                  <a:pt x="198300" y="0"/>
                </a:moveTo>
                <a:lnTo>
                  <a:pt x="184762" y="178650"/>
                </a:lnTo>
                <a:lnTo>
                  <a:pt x="415013" y="196100"/>
                </a:lnTo>
                <a:lnTo>
                  <a:pt x="428551" y="17449"/>
                </a:lnTo>
                <a:lnTo>
                  <a:pt x="198300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498242" y="2588009"/>
            <a:ext cx="725805" cy="541655"/>
          </a:xfrm>
          <a:custGeom>
            <a:avLst/>
            <a:gdLst/>
            <a:ahLst/>
            <a:cxnLst/>
            <a:rect l="l" t="t" r="r" b="b"/>
            <a:pathLst>
              <a:path w="725804" h="541655">
                <a:moveTo>
                  <a:pt x="214795" y="0"/>
                </a:moveTo>
                <a:lnTo>
                  <a:pt x="176758" y="2971"/>
                </a:lnTo>
                <a:lnTo>
                  <a:pt x="130391" y="14906"/>
                </a:lnTo>
                <a:lnTo>
                  <a:pt x="91885" y="35061"/>
                </a:lnTo>
                <a:lnTo>
                  <a:pt x="59629" y="62887"/>
                </a:lnTo>
                <a:lnTo>
                  <a:pt x="33967" y="97540"/>
                </a:lnTo>
                <a:lnTo>
                  <a:pt x="15245" y="138180"/>
                </a:lnTo>
                <a:lnTo>
                  <a:pt x="3808" y="183963"/>
                </a:lnTo>
                <a:lnTo>
                  <a:pt x="0" y="234047"/>
                </a:lnTo>
                <a:lnTo>
                  <a:pt x="4165" y="287591"/>
                </a:lnTo>
                <a:lnTo>
                  <a:pt x="16187" y="343954"/>
                </a:lnTo>
                <a:lnTo>
                  <a:pt x="33804" y="394192"/>
                </a:lnTo>
                <a:lnTo>
                  <a:pt x="56205" y="438678"/>
                </a:lnTo>
                <a:lnTo>
                  <a:pt x="82578" y="477784"/>
                </a:lnTo>
                <a:lnTo>
                  <a:pt x="112111" y="511884"/>
                </a:lnTo>
                <a:lnTo>
                  <a:pt x="143992" y="541350"/>
                </a:lnTo>
                <a:lnTo>
                  <a:pt x="287464" y="411073"/>
                </a:lnTo>
                <a:lnTo>
                  <a:pt x="256438" y="377976"/>
                </a:lnTo>
                <a:lnTo>
                  <a:pt x="231308" y="343900"/>
                </a:lnTo>
                <a:lnTo>
                  <a:pt x="213498" y="310800"/>
                </a:lnTo>
                <a:lnTo>
                  <a:pt x="204432" y="280631"/>
                </a:lnTo>
                <a:lnTo>
                  <a:pt x="203509" y="255356"/>
                </a:lnTo>
                <a:lnTo>
                  <a:pt x="208662" y="235961"/>
                </a:lnTo>
                <a:lnTo>
                  <a:pt x="219114" y="222940"/>
                </a:lnTo>
                <a:lnTo>
                  <a:pt x="234086" y="216788"/>
                </a:lnTo>
                <a:lnTo>
                  <a:pt x="237185" y="216319"/>
                </a:lnTo>
                <a:lnTo>
                  <a:pt x="239293" y="216153"/>
                </a:lnTo>
                <a:lnTo>
                  <a:pt x="490650" y="216153"/>
                </a:lnTo>
                <a:lnTo>
                  <a:pt x="482701" y="163296"/>
                </a:lnTo>
                <a:lnTo>
                  <a:pt x="414985" y="161404"/>
                </a:lnTo>
                <a:lnTo>
                  <a:pt x="391757" y="116221"/>
                </a:lnTo>
                <a:lnTo>
                  <a:pt x="365545" y="77027"/>
                </a:lnTo>
                <a:lnTo>
                  <a:pt x="335545" y="44816"/>
                </a:lnTo>
                <a:lnTo>
                  <a:pt x="300955" y="20580"/>
                </a:lnTo>
                <a:lnTo>
                  <a:pt x="260972" y="5310"/>
                </a:lnTo>
                <a:lnTo>
                  <a:pt x="214795" y="0"/>
                </a:lnTo>
                <a:close/>
              </a:path>
              <a:path w="725804" h="541655">
                <a:moveTo>
                  <a:pt x="490650" y="216153"/>
                </a:moveTo>
                <a:lnTo>
                  <a:pt x="241376" y="216153"/>
                </a:lnTo>
                <a:lnTo>
                  <a:pt x="262546" y="222601"/>
                </a:lnTo>
                <a:lnTo>
                  <a:pt x="283000" y="243936"/>
                </a:lnTo>
                <a:lnTo>
                  <a:pt x="303187" y="283153"/>
                </a:lnTo>
                <a:lnTo>
                  <a:pt x="323558" y="343242"/>
                </a:lnTo>
                <a:lnTo>
                  <a:pt x="337147" y="353263"/>
                </a:lnTo>
                <a:lnTo>
                  <a:pt x="503275" y="300100"/>
                </a:lnTo>
                <a:lnTo>
                  <a:pt x="490650" y="216153"/>
                </a:lnTo>
                <a:close/>
              </a:path>
              <a:path w="725804" h="541655">
                <a:moveTo>
                  <a:pt x="690918" y="88696"/>
                </a:moveTo>
                <a:lnTo>
                  <a:pt x="513740" y="115354"/>
                </a:lnTo>
                <a:lnTo>
                  <a:pt x="548068" y="343700"/>
                </a:lnTo>
                <a:lnTo>
                  <a:pt x="725246" y="317042"/>
                </a:lnTo>
                <a:lnTo>
                  <a:pt x="690918" y="88696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003987" y="3196678"/>
            <a:ext cx="725805" cy="541655"/>
          </a:xfrm>
          <a:custGeom>
            <a:avLst/>
            <a:gdLst/>
            <a:ahLst/>
            <a:cxnLst/>
            <a:rect l="l" t="t" r="r" b="b"/>
            <a:pathLst>
              <a:path w="725804" h="541654">
                <a:moveTo>
                  <a:pt x="388111" y="188074"/>
                </a:moveTo>
                <a:lnTo>
                  <a:pt x="221970" y="241236"/>
                </a:lnTo>
                <a:lnTo>
                  <a:pt x="242557" y="378040"/>
                </a:lnTo>
                <a:lnTo>
                  <a:pt x="310273" y="379945"/>
                </a:lnTo>
                <a:lnTo>
                  <a:pt x="333496" y="425129"/>
                </a:lnTo>
                <a:lnTo>
                  <a:pt x="359707" y="464322"/>
                </a:lnTo>
                <a:lnTo>
                  <a:pt x="389707" y="496533"/>
                </a:lnTo>
                <a:lnTo>
                  <a:pt x="424297" y="520770"/>
                </a:lnTo>
                <a:lnTo>
                  <a:pt x="464277" y="536039"/>
                </a:lnTo>
                <a:lnTo>
                  <a:pt x="510451" y="541350"/>
                </a:lnTo>
                <a:lnTo>
                  <a:pt x="519598" y="541168"/>
                </a:lnTo>
                <a:lnTo>
                  <a:pt x="594863" y="526435"/>
                </a:lnTo>
                <a:lnTo>
                  <a:pt x="633367" y="506283"/>
                </a:lnTo>
                <a:lnTo>
                  <a:pt x="665622" y="478459"/>
                </a:lnTo>
                <a:lnTo>
                  <a:pt x="691283" y="443807"/>
                </a:lnTo>
                <a:lnTo>
                  <a:pt x="710003" y="403169"/>
                </a:lnTo>
                <a:lnTo>
                  <a:pt x="721438" y="357386"/>
                </a:lnTo>
                <a:lnTo>
                  <a:pt x="723883" y="325183"/>
                </a:lnTo>
                <a:lnTo>
                  <a:pt x="483857" y="325183"/>
                </a:lnTo>
                <a:lnTo>
                  <a:pt x="462694" y="318738"/>
                </a:lnTo>
                <a:lnTo>
                  <a:pt x="442244" y="297407"/>
                </a:lnTo>
                <a:lnTo>
                  <a:pt x="422058" y="258194"/>
                </a:lnTo>
                <a:lnTo>
                  <a:pt x="401688" y="198107"/>
                </a:lnTo>
                <a:lnTo>
                  <a:pt x="388111" y="188074"/>
                </a:lnTo>
                <a:close/>
              </a:path>
              <a:path w="725804" h="541654">
                <a:moveTo>
                  <a:pt x="581253" y="0"/>
                </a:moveTo>
                <a:lnTo>
                  <a:pt x="437794" y="130263"/>
                </a:lnTo>
                <a:lnTo>
                  <a:pt x="468813" y="163363"/>
                </a:lnTo>
                <a:lnTo>
                  <a:pt x="493941" y="197443"/>
                </a:lnTo>
                <a:lnTo>
                  <a:pt x="511753" y="230547"/>
                </a:lnTo>
                <a:lnTo>
                  <a:pt x="520826" y="260718"/>
                </a:lnTo>
                <a:lnTo>
                  <a:pt x="521743" y="285991"/>
                </a:lnTo>
                <a:lnTo>
                  <a:pt x="516589" y="305382"/>
                </a:lnTo>
                <a:lnTo>
                  <a:pt x="506137" y="318398"/>
                </a:lnTo>
                <a:lnTo>
                  <a:pt x="491159" y="324548"/>
                </a:lnTo>
                <a:lnTo>
                  <a:pt x="488048" y="325018"/>
                </a:lnTo>
                <a:lnTo>
                  <a:pt x="485952" y="325183"/>
                </a:lnTo>
                <a:lnTo>
                  <a:pt x="723883" y="325183"/>
                </a:lnTo>
                <a:lnTo>
                  <a:pt x="721067" y="253758"/>
                </a:lnTo>
                <a:lnTo>
                  <a:pt x="709047" y="197396"/>
                </a:lnTo>
                <a:lnTo>
                  <a:pt x="691435" y="147160"/>
                </a:lnTo>
                <a:lnTo>
                  <a:pt x="669039" y="102676"/>
                </a:lnTo>
                <a:lnTo>
                  <a:pt x="642670" y="63571"/>
                </a:lnTo>
                <a:lnTo>
                  <a:pt x="613138" y="29470"/>
                </a:lnTo>
                <a:lnTo>
                  <a:pt x="581253" y="0"/>
                </a:lnTo>
                <a:close/>
              </a:path>
              <a:path w="725804" h="541654">
                <a:moveTo>
                  <a:pt x="177164" y="197662"/>
                </a:moveTo>
                <a:lnTo>
                  <a:pt x="0" y="224294"/>
                </a:lnTo>
                <a:lnTo>
                  <a:pt x="34340" y="452640"/>
                </a:lnTo>
                <a:lnTo>
                  <a:pt x="211505" y="425996"/>
                </a:lnTo>
                <a:lnTo>
                  <a:pt x="177164" y="197662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469468" y="2375301"/>
            <a:ext cx="639445" cy="721360"/>
          </a:xfrm>
          <a:custGeom>
            <a:avLst/>
            <a:gdLst/>
            <a:ahLst/>
            <a:cxnLst/>
            <a:rect l="l" t="t" r="r" b="b"/>
            <a:pathLst>
              <a:path w="639445" h="721360">
                <a:moveTo>
                  <a:pt x="541185" y="444893"/>
                </a:moveTo>
                <a:lnTo>
                  <a:pt x="347789" y="571068"/>
                </a:lnTo>
                <a:lnTo>
                  <a:pt x="445693" y="721118"/>
                </a:lnTo>
                <a:lnTo>
                  <a:pt x="639089" y="594944"/>
                </a:lnTo>
                <a:lnTo>
                  <a:pt x="541185" y="444893"/>
                </a:lnTo>
                <a:close/>
              </a:path>
              <a:path w="639445" h="721360">
                <a:moveTo>
                  <a:pt x="538339" y="217576"/>
                </a:moveTo>
                <a:lnTo>
                  <a:pt x="303568" y="217576"/>
                </a:lnTo>
                <a:lnTo>
                  <a:pt x="312503" y="218558"/>
                </a:lnTo>
                <a:lnTo>
                  <a:pt x="320398" y="221457"/>
                </a:lnTo>
                <a:lnTo>
                  <a:pt x="327146" y="226207"/>
                </a:lnTo>
                <a:lnTo>
                  <a:pt x="332638" y="232740"/>
                </a:lnTo>
                <a:lnTo>
                  <a:pt x="333184" y="233578"/>
                </a:lnTo>
                <a:lnTo>
                  <a:pt x="339640" y="255880"/>
                </a:lnTo>
                <a:lnTo>
                  <a:pt x="330822" y="284140"/>
                </a:lnTo>
                <a:lnTo>
                  <a:pt x="303602" y="320396"/>
                </a:lnTo>
                <a:lnTo>
                  <a:pt x="254850" y="366687"/>
                </a:lnTo>
                <a:lnTo>
                  <a:pt x="251371" y="383222"/>
                </a:lnTo>
                <a:lnTo>
                  <a:pt x="368795" y="512203"/>
                </a:lnTo>
                <a:lnTo>
                  <a:pt x="484657" y="436613"/>
                </a:lnTo>
                <a:lnTo>
                  <a:pt x="458228" y="374230"/>
                </a:lnTo>
                <a:lnTo>
                  <a:pt x="488564" y="335864"/>
                </a:lnTo>
                <a:lnTo>
                  <a:pt x="512763" y="297301"/>
                </a:lnTo>
                <a:lnTo>
                  <a:pt x="529727" y="258261"/>
                </a:lnTo>
                <a:lnTo>
                  <a:pt x="538336" y="218558"/>
                </a:lnTo>
                <a:lnTo>
                  <a:pt x="538339" y="217576"/>
                </a:lnTo>
                <a:close/>
              </a:path>
              <a:path w="639445" h="721360">
                <a:moveTo>
                  <a:pt x="335127" y="0"/>
                </a:moveTo>
                <a:lnTo>
                  <a:pt x="295387" y="3329"/>
                </a:lnTo>
                <a:lnTo>
                  <a:pt x="254657" y="13303"/>
                </a:lnTo>
                <a:lnTo>
                  <a:pt x="213540" y="29896"/>
                </a:lnTo>
                <a:lnTo>
                  <a:pt x="172643" y="53086"/>
                </a:lnTo>
                <a:lnTo>
                  <a:pt x="126389" y="87455"/>
                </a:lnTo>
                <a:lnTo>
                  <a:pt x="88028" y="124365"/>
                </a:lnTo>
                <a:lnTo>
                  <a:pt x="56884" y="163233"/>
                </a:lnTo>
                <a:lnTo>
                  <a:pt x="32282" y="203476"/>
                </a:lnTo>
                <a:lnTo>
                  <a:pt x="13546" y="244513"/>
                </a:lnTo>
                <a:lnTo>
                  <a:pt x="0" y="285762"/>
                </a:lnTo>
                <a:lnTo>
                  <a:pt x="178142" y="362064"/>
                </a:lnTo>
                <a:lnTo>
                  <a:pt x="195344" y="320094"/>
                </a:lnTo>
                <a:lnTo>
                  <a:pt x="215888" y="283071"/>
                </a:lnTo>
                <a:lnTo>
                  <a:pt x="262254" y="232321"/>
                </a:lnTo>
                <a:lnTo>
                  <a:pt x="303568" y="217576"/>
                </a:lnTo>
                <a:lnTo>
                  <a:pt x="538339" y="217576"/>
                </a:lnTo>
                <a:lnTo>
                  <a:pt x="537555" y="177624"/>
                </a:lnTo>
                <a:lnTo>
                  <a:pt x="526223" y="135465"/>
                </a:lnTo>
                <a:lnTo>
                  <a:pt x="503262" y="91706"/>
                </a:lnTo>
                <a:lnTo>
                  <a:pt x="468983" y="50567"/>
                </a:lnTo>
                <a:lnTo>
                  <a:pt x="429212" y="22437"/>
                </a:lnTo>
                <a:lnTo>
                  <a:pt x="384159" y="5600"/>
                </a:lnTo>
                <a:lnTo>
                  <a:pt x="335127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972130" y="3255120"/>
            <a:ext cx="722630" cy="498475"/>
          </a:xfrm>
          <a:custGeom>
            <a:avLst/>
            <a:gdLst/>
            <a:ahLst/>
            <a:cxnLst/>
            <a:rect l="l" t="t" r="r" b="b"/>
            <a:pathLst>
              <a:path w="722629" h="498475">
                <a:moveTo>
                  <a:pt x="249618" y="100660"/>
                </a:moveTo>
                <a:lnTo>
                  <a:pt x="221145" y="236042"/>
                </a:lnTo>
                <a:lnTo>
                  <a:pt x="283946" y="261467"/>
                </a:lnTo>
                <a:lnTo>
                  <a:pt x="289622" y="310042"/>
                </a:lnTo>
                <a:lnTo>
                  <a:pt x="299778" y="354418"/>
                </a:lnTo>
                <a:lnTo>
                  <a:pt x="315389" y="394016"/>
                </a:lnTo>
                <a:lnTo>
                  <a:pt x="337430" y="428259"/>
                </a:lnTo>
                <a:lnTo>
                  <a:pt x="366875" y="456569"/>
                </a:lnTo>
                <a:lnTo>
                  <a:pt x="404700" y="478367"/>
                </a:lnTo>
                <a:lnTo>
                  <a:pt x="451954" y="493093"/>
                </a:lnTo>
                <a:lnTo>
                  <a:pt x="497116" y="498094"/>
                </a:lnTo>
                <a:lnTo>
                  <a:pt x="540750" y="493077"/>
                </a:lnTo>
                <a:lnTo>
                  <a:pt x="581098" y="478547"/>
                </a:lnTo>
                <a:lnTo>
                  <a:pt x="617659" y="455141"/>
                </a:lnTo>
                <a:lnTo>
                  <a:pt x="649758" y="423559"/>
                </a:lnTo>
                <a:lnTo>
                  <a:pt x="676763" y="384485"/>
                </a:lnTo>
                <a:lnTo>
                  <a:pt x="698042" y="338604"/>
                </a:lnTo>
                <a:lnTo>
                  <a:pt x="712965" y="286600"/>
                </a:lnTo>
                <a:lnTo>
                  <a:pt x="714902" y="273456"/>
                </a:lnTo>
                <a:lnTo>
                  <a:pt x="477621" y="273456"/>
                </a:lnTo>
                <a:lnTo>
                  <a:pt x="475221" y="273202"/>
                </a:lnTo>
                <a:lnTo>
                  <a:pt x="471830" y="272491"/>
                </a:lnTo>
                <a:lnTo>
                  <a:pt x="451486" y="261287"/>
                </a:lnTo>
                <a:lnTo>
                  <a:pt x="437735" y="235070"/>
                </a:lnTo>
                <a:lnTo>
                  <a:pt x="431344" y="190184"/>
                </a:lnTo>
                <a:lnTo>
                  <a:pt x="433082" y="122974"/>
                </a:lnTo>
                <a:lnTo>
                  <a:pt x="423862" y="108826"/>
                </a:lnTo>
                <a:lnTo>
                  <a:pt x="249618" y="100660"/>
                </a:lnTo>
                <a:close/>
              </a:path>
              <a:path w="722629" h="498475">
                <a:moveTo>
                  <a:pt x="670509" y="0"/>
                </a:moveTo>
                <a:lnTo>
                  <a:pt x="490588" y="71996"/>
                </a:lnTo>
                <a:lnTo>
                  <a:pt x="508107" y="113846"/>
                </a:lnTo>
                <a:lnTo>
                  <a:pt x="519763" y="154555"/>
                </a:lnTo>
                <a:lnTo>
                  <a:pt x="524899" y="191793"/>
                </a:lnTo>
                <a:lnTo>
                  <a:pt x="522858" y="223227"/>
                </a:lnTo>
                <a:lnTo>
                  <a:pt x="515959" y="245001"/>
                </a:lnTo>
                <a:lnTo>
                  <a:pt x="506087" y="260719"/>
                </a:lnTo>
                <a:lnTo>
                  <a:pt x="493878" y="270249"/>
                </a:lnTo>
                <a:lnTo>
                  <a:pt x="479971" y="273456"/>
                </a:lnTo>
                <a:lnTo>
                  <a:pt x="714902" y="273456"/>
                </a:lnTo>
                <a:lnTo>
                  <a:pt x="721368" y="229588"/>
                </a:lnTo>
                <a:lnTo>
                  <a:pt x="722393" y="176364"/>
                </a:lnTo>
                <a:lnTo>
                  <a:pt x="716930" y="126860"/>
                </a:lnTo>
                <a:lnTo>
                  <a:pt x="705869" y="81009"/>
                </a:lnTo>
                <a:lnTo>
                  <a:pt x="690098" y="38745"/>
                </a:lnTo>
                <a:lnTo>
                  <a:pt x="670509" y="0"/>
                </a:lnTo>
                <a:close/>
              </a:path>
              <a:path w="722629" h="498475">
                <a:moveTo>
                  <a:pt x="47523" y="7315"/>
                </a:moveTo>
                <a:lnTo>
                  <a:pt x="0" y="233273"/>
                </a:lnTo>
                <a:lnTo>
                  <a:pt x="175323" y="270154"/>
                </a:lnTo>
                <a:lnTo>
                  <a:pt x="222846" y="44183"/>
                </a:lnTo>
                <a:lnTo>
                  <a:pt x="47523" y="7315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602400" y="5729893"/>
            <a:ext cx="574675" cy="723900"/>
          </a:xfrm>
          <a:custGeom>
            <a:avLst/>
            <a:gdLst/>
            <a:ahLst/>
            <a:cxnLst/>
            <a:rect l="l" t="t" r="r" b="b"/>
            <a:pathLst>
              <a:path w="574675" h="723900">
                <a:moveTo>
                  <a:pt x="214712" y="268185"/>
                </a:moveTo>
                <a:lnTo>
                  <a:pt x="164501" y="272044"/>
                </a:lnTo>
                <a:lnTo>
                  <a:pt x="119144" y="284670"/>
                </a:lnTo>
                <a:lnTo>
                  <a:pt x="79190" y="307635"/>
                </a:lnTo>
                <a:lnTo>
                  <a:pt x="45188" y="342514"/>
                </a:lnTo>
                <a:lnTo>
                  <a:pt x="17684" y="390880"/>
                </a:lnTo>
                <a:lnTo>
                  <a:pt x="3274" y="436559"/>
                </a:lnTo>
                <a:lnTo>
                  <a:pt x="0" y="479893"/>
                </a:lnTo>
                <a:lnTo>
                  <a:pt x="6541" y="521984"/>
                </a:lnTo>
                <a:lnTo>
                  <a:pt x="22366" y="562094"/>
                </a:lnTo>
                <a:lnTo>
                  <a:pt x="46942" y="599483"/>
                </a:lnTo>
                <a:lnTo>
                  <a:pt x="79738" y="633414"/>
                </a:lnTo>
                <a:lnTo>
                  <a:pt x="120222" y="663148"/>
                </a:lnTo>
                <a:lnTo>
                  <a:pt x="167862" y="687946"/>
                </a:lnTo>
                <a:lnTo>
                  <a:pt x="211505" y="704350"/>
                </a:lnTo>
                <a:lnTo>
                  <a:pt x="253721" y="715502"/>
                </a:lnTo>
                <a:lnTo>
                  <a:pt x="294454" y="721857"/>
                </a:lnTo>
                <a:lnTo>
                  <a:pt x="333647" y="723874"/>
                </a:lnTo>
                <a:lnTo>
                  <a:pt x="366440" y="722455"/>
                </a:lnTo>
                <a:lnTo>
                  <a:pt x="397986" y="718400"/>
                </a:lnTo>
                <a:lnTo>
                  <a:pt x="428245" y="712012"/>
                </a:lnTo>
                <a:lnTo>
                  <a:pt x="457180" y="703592"/>
                </a:lnTo>
                <a:lnTo>
                  <a:pt x="424748" y="525030"/>
                </a:lnTo>
                <a:lnTo>
                  <a:pt x="332517" y="525030"/>
                </a:lnTo>
                <a:lnTo>
                  <a:pt x="314016" y="524372"/>
                </a:lnTo>
                <a:lnTo>
                  <a:pt x="267925" y="514337"/>
                </a:lnTo>
                <a:lnTo>
                  <a:pt x="232265" y="487119"/>
                </a:lnTo>
                <a:lnTo>
                  <a:pt x="226750" y="471362"/>
                </a:lnTo>
                <a:lnTo>
                  <a:pt x="229457" y="455396"/>
                </a:lnTo>
                <a:lnTo>
                  <a:pt x="263281" y="429925"/>
                </a:lnTo>
                <a:lnTo>
                  <a:pt x="283774" y="428142"/>
                </a:lnTo>
                <a:lnTo>
                  <a:pt x="402833" y="428142"/>
                </a:lnTo>
                <a:lnTo>
                  <a:pt x="442202" y="272592"/>
                </a:lnTo>
                <a:lnTo>
                  <a:pt x="278174" y="272592"/>
                </a:lnTo>
                <a:lnTo>
                  <a:pt x="261809" y="270720"/>
                </a:lnTo>
                <a:lnTo>
                  <a:pt x="245771" y="269336"/>
                </a:lnTo>
                <a:lnTo>
                  <a:pt x="230070" y="268479"/>
                </a:lnTo>
                <a:lnTo>
                  <a:pt x="214712" y="268185"/>
                </a:lnTo>
                <a:close/>
              </a:path>
              <a:path w="574675" h="723900">
                <a:moveTo>
                  <a:pt x="422547" y="512914"/>
                </a:moveTo>
                <a:lnTo>
                  <a:pt x="399241" y="518178"/>
                </a:lnTo>
                <a:lnTo>
                  <a:pt x="376242" y="521968"/>
                </a:lnTo>
                <a:lnTo>
                  <a:pt x="353887" y="524260"/>
                </a:lnTo>
                <a:lnTo>
                  <a:pt x="332517" y="525030"/>
                </a:lnTo>
                <a:lnTo>
                  <a:pt x="424748" y="525030"/>
                </a:lnTo>
                <a:lnTo>
                  <a:pt x="422547" y="512914"/>
                </a:lnTo>
                <a:close/>
              </a:path>
              <a:path w="574675" h="723900">
                <a:moveTo>
                  <a:pt x="402833" y="428142"/>
                </a:moveTo>
                <a:lnTo>
                  <a:pt x="283774" y="428142"/>
                </a:lnTo>
                <a:lnTo>
                  <a:pt x="303185" y="429224"/>
                </a:lnTo>
                <a:lnTo>
                  <a:pt x="326189" y="432547"/>
                </a:lnTo>
                <a:lnTo>
                  <a:pt x="353065" y="438231"/>
                </a:lnTo>
                <a:lnTo>
                  <a:pt x="384092" y="446392"/>
                </a:lnTo>
                <a:lnTo>
                  <a:pt x="399789" y="440169"/>
                </a:lnTo>
                <a:lnTo>
                  <a:pt x="402833" y="428142"/>
                </a:lnTo>
                <a:close/>
              </a:path>
              <a:path w="574675" h="723900">
                <a:moveTo>
                  <a:pt x="315626" y="216141"/>
                </a:moveTo>
                <a:lnTo>
                  <a:pt x="278174" y="272592"/>
                </a:lnTo>
                <a:lnTo>
                  <a:pt x="442202" y="272592"/>
                </a:lnTo>
                <a:lnTo>
                  <a:pt x="442588" y="271068"/>
                </a:lnTo>
                <a:lnTo>
                  <a:pt x="315626" y="216141"/>
                </a:lnTo>
                <a:close/>
              </a:path>
              <a:path w="574675" h="723900">
                <a:moveTo>
                  <a:pt x="362502" y="0"/>
                </a:moveTo>
                <a:lnTo>
                  <a:pt x="291356" y="164426"/>
                </a:lnTo>
                <a:lnTo>
                  <a:pt x="503281" y="256120"/>
                </a:lnTo>
                <a:lnTo>
                  <a:pt x="574427" y="91694"/>
                </a:lnTo>
                <a:lnTo>
                  <a:pt x="362502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406360" y="6236293"/>
            <a:ext cx="732155" cy="583565"/>
          </a:xfrm>
          <a:custGeom>
            <a:avLst/>
            <a:gdLst/>
            <a:ahLst/>
            <a:cxnLst/>
            <a:rect l="l" t="t" r="r" b="b"/>
            <a:pathLst>
              <a:path w="732154" h="583565">
                <a:moveTo>
                  <a:pt x="206747" y="35318"/>
                </a:moveTo>
                <a:lnTo>
                  <a:pt x="164551" y="40289"/>
                </a:lnTo>
                <a:lnTo>
                  <a:pt x="119155" y="55841"/>
                </a:lnTo>
                <a:lnTo>
                  <a:pt x="77714" y="79807"/>
                </a:lnTo>
                <a:lnTo>
                  <a:pt x="46055" y="109583"/>
                </a:lnTo>
                <a:lnTo>
                  <a:pt x="22479" y="145065"/>
                </a:lnTo>
                <a:lnTo>
                  <a:pt x="7092" y="185348"/>
                </a:lnTo>
                <a:lnTo>
                  <a:pt x="0" y="229529"/>
                </a:lnTo>
                <a:lnTo>
                  <a:pt x="1307" y="276703"/>
                </a:lnTo>
                <a:lnTo>
                  <a:pt x="11120" y="325966"/>
                </a:lnTo>
                <a:lnTo>
                  <a:pt x="29544" y="376415"/>
                </a:lnTo>
                <a:lnTo>
                  <a:pt x="56296" y="427455"/>
                </a:lnTo>
                <a:lnTo>
                  <a:pt x="86786" y="471092"/>
                </a:lnTo>
                <a:lnTo>
                  <a:pt x="120333" y="507904"/>
                </a:lnTo>
                <a:lnTo>
                  <a:pt x="156257" y="538468"/>
                </a:lnTo>
                <a:lnTo>
                  <a:pt x="193878" y="563360"/>
                </a:lnTo>
                <a:lnTo>
                  <a:pt x="232515" y="583158"/>
                </a:lnTo>
                <a:lnTo>
                  <a:pt x="335627" y="419074"/>
                </a:lnTo>
                <a:lnTo>
                  <a:pt x="296837" y="395552"/>
                </a:lnTo>
                <a:lnTo>
                  <a:pt x="263459" y="369496"/>
                </a:lnTo>
                <a:lnTo>
                  <a:pt x="237397" y="342407"/>
                </a:lnTo>
                <a:lnTo>
                  <a:pt x="220552" y="315785"/>
                </a:lnTo>
                <a:lnTo>
                  <a:pt x="212855" y="291699"/>
                </a:lnTo>
                <a:lnTo>
                  <a:pt x="212595" y="271638"/>
                </a:lnTo>
                <a:lnTo>
                  <a:pt x="219155" y="256290"/>
                </a:lnTo>
                <a:lnTo>
                  <a:pt x="231919" y="246341"/>
                </a:lnTo>
                <a:lnTo>
                  <a:pt x="237964" y="243611"/>
                </a:lnTo>
                <a:lnTo>
                  <a:pt x="243272" y="242366"/>
                </a:lnTo>
                <a:lnTo>
                  <a:pt x="508333" y="242366"/>
                </a:lnTo>
                <a:lnTo>
                  <a:pt x="464320" y="144284"/>
                </a:lnTo>
                <a:lnTo>
                  <a:pt x="391227" y="144284"/>
                </a:lnTo>
                <a:lnTo>
                  <a:pt x="357630" y="107934"/>
                </a:lnTo>
                <a:lnTo>
                  <a:pt x="322852" y="77783"/>
                </a:lnTo>
                <a:lnTo>
                  <a:pt x="286424" y="54911"/>
                </a:lnTo>
                <a:lnTo>
                  <a:pt x="247879" y="40396"/>
                </a:lnTo>
                <a:lnTo>
                  <a:pt x="206747" y="35318"/>
                </a:lnTo>
                <a:close/>
              </a:path>
              <a:path w="732154" h="583565">
                <a:moveTo>
                  <a:pt x="508333" y="242366"/>
                </a:moveTo>
                <a:lnTo>
                  <a:pt x="248848" y="242366"/>
                </a:lnTo>
                <a:lnTo>
                  <a:pt x="269430" y="247771"/>
                </a:lnTo>
                <a:lnTo>
                  <a:pt x="292937" y="265252"/>
                </a:lnTo>
                <a:lnTo>
                  <a:pt x="320219" y="296705"/>
                </a:lnTo>
                <a:lnTo>
                  <a:pt x="352124" y="344030"/>
                </a:lnTo>
                <a:lnTo>
                  <a:pt x="367910" y="350037"/>
                </a:lnTo>
                <a:lnTo>
                  <a:pt x="513605" y="254114"/>
                </a:lnTo>
                <a:lnTo>
                  <a:pt x="508333" y="242366"/>
                </a:lnTo>
                <a:close/>
              </a:path>
              <a:path w="732154" h="583565">
                <a:moveTo>
                  <a:pt x="637404" y="0"/>
                </a:moveTo>
                <a:lnTo>
                  <a:pt x="473942" y="73355"/>
                </a:lnTo>
                <a:lnTo>
                  <a:pt x="568481" y="284022"/>
                </a:lnTo>
                <a:lnTo>
                  <a:pt x="731943" y="210667"/>
                </a:lnTo>
                <a:lnTo>
                  <a:pt x="637404" y="0"/>
                </a:lnTo>
                <a:close/>
              </a:path>
              <a:path w="732154" h="583565">
                <a:moveTo>
                  <a:pt x="456963" y="127888"/>
                </a:moveTo>
                <a:lnTo>
                  <a:pt x="391227" y="144284"/>
                </a:lnTo>
                <a:lnTo>
                  <a:pt x="464320" y="144284"/>
                </a:lnTo>
                <a:lnTo>
                  <a:pt x="456963" y="127888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443276" y="8023497"/>
            <a:ext cx="262890" cy="131445"/>
          </a:xfrm>
          <a:custGeom>
            <a:avLst/>
            <a:gdLst/>
            <a:ahLst/>
            <a:cxnLst/>
            <a:rect l="l" t="t" r="r" b="b"/>
            <a:pathLst>
              <a:path w="262889" h="131445">
                <a:moveTo>
                  <a:pt x="43751" y="0"/>
                </a:moveTo>
                <a:lnTo>
                  <a:pt x="0" y="131406"/>
                </a:lnTo>
                <a:lnTo>
                  <a:pt x="243370" y="131406"/>
                </a:lnTo>
                <a:lnTo>
                  <a:pt x="262839" y="72936"/>
                </a:lnTo>
                <a:lnTo>
                  <a:pt x="43751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240431" y="7814619"/>
            <a:ext cx="725170" cy="340360"/>
          </a:xfrm>
          <a:custGeom>
            <a:avLst/>
            <a:gdLst/>
            <a:ahLst/>
            <a:cxnLst/>
            <a:rect l="l" t="t" r="r" b="b"/>
            <a:pathLst>
              <a:path w="725170" h="340359">
                <a:moveTo>
                  <a:pt x="264223" y="117843"/>
                </a:moveTo>
                <a:lnTo>
                  <a:pt x="219075" y="248615"/>
                </a:lnTo>
                <a:lnTo>
                  <a:pt x="278218" y="281673"/>
                </a:lnTo>
                <a:lnTo>
                  <a:pt x="277623" y="296787"/>
                </a:lnTo>
                <a:lnTo>
                  <a:pt x="277505" y="317652"/>
                </a:lnTo>
                <a:lnTo>
                  <a:pt x="277627" y="326105"/>
                </a:lnTo>
                <a:lnTo>
                  <a:pt x="278282" y="340283"/>
                </a:lnTo>
                <a:lnTo>
                  <a:pt x="707123" y="340283"/>
                </a:lnTo>
                <a:lnTo>
                  <a:pt x="712295" y="318287"/>
                </a:lnTo>
                <a:lnTo>
                  <a:pt x="471563" y="318287"/>
                </a:lnTo>
                <a:lnTo>
                  <a:pt x="467868" y="317652"/>
                </a:lnTo>
                <a:lnTo>
                  <a:pt x="463245" y="316064"/>
                </a:lnTo>
                <a:lnTo>
                  <a:pt x="444469" y="302405"/>
                </a:lnTo>
                <a:lnTo>
                  <a:pt x="434103" y="274675"/>
                </a:lnTo>
                <a:lnTo>
                  <a:pt x="433364" y="229343"/>
                </a:lnTo>
                <a:lnTo>
                  <a:pt x="443471" y="162877"/>
                </a:lnTo>
                <a:lnTo>
                  <a:pt x="436079" y="147701"/>
                </a:lnTo>
                <a:lnTo>
                  <a:pt x="264223" y="117843"/>
                </a:lnTo>
                <a:close/>
              </a:path>
              <a:path w="725170" h="340359">
                <a:moveTo>
                  <a:pt x="694385" y="70497"/>
                </a:moveTo>
                <a:lnTo>
                  <a:pt x="506895" y="119481"/>
                </a:lnTo>
                <a:lnTo>
                  <a:pt x="519053" y="163188"/>
                </a:lnTo>
                <a:lnTo>
                  <a:pt x="525537" y="205028"/>
                </a:lnTo>
                <a:lnTo>
                  <a:pt x="520052" y="273545"/>
                </a:lnTo>
                <a:lnTo>
                  <a:pt x="500459" y="307041"/>
                </a:lnTo>
                <a:lnTo>
                  <a:pt x="475208" y="318287"/>
                </a:lnTo>
                <a:lnTo>
                  <a:pt x="712295" y="318287"/>
                </a:lnTo>
                <a:lnTo>
                  <a:pt x="719209" y="288880"/>
                </a:lnTo>
                <a:lnTo>
                  <a:pt x="724620" y="240003"/>
                </a:lnTo>
                <a:lnTo>
                  <a:pt x="724100" y="193689"/>
                </a:lnTo>
                <a:lnTo>
                  <a:pt x="718391" y="149975"/>
                </a:lnTo>
                <a:lnTo>
                  <a:pt x="708238" y="108899"/>
                </a:lnTo>
                <a:lnTo>
                  <a:pt x="694385" y="70497"/>
                </a:lnTo>
                <a:close/>
              </a:path>
              <a:path w="725170" h="340359">
                <a:moveTo>
                  <a:pt x="75361" y="0"/>
                </a:moveTo>
                <a:lnTo>
                  <a:pt x="0" y="218262"/>
                </a:lnTo>
                <a:lnTo>
                  <a:pt x="169354" y="276733"/>
                </a:lnTo>
                <a:lnTo>
                  <a:pt x="244716" y="58458"/>
                </a:lnTo>
                <a:lnTo>
                  <a:pt x="75361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201186" y="7339139"/>
            <a:ext cx="709294" cy="528320"/>
          </a:xfrm>
          <a:custGeom>
            <a:avLst/>
            <a:gdLst/>
            <a:ahLst/>
            <a:cxnLst/>
            <a:rect l="l" t="t" r="r" b="b"/>
            <a:pathLst>
              <a:path w="709295" h="528320">
                <a:moveTo>
                  <a:pt x="213131" y="0"/>
                </a:moveTo>
                <a:lnTo>
                  <a:pt x="164379" y="5098"/>
                </a:lnTo>
                <a:lnTo>
                  <a:pt x="123361" y="19463"/>
                </a:lnTo>
                <a:lnTo>
                  <a:pt x="87416" y="42323"/>
                </a:lnTo>
                <a:lnTo>
                  <a:pt x="57007" y="72894"/>
                </a:lnTo>
                <a:lnTo>
                  <a:pt x="32597" y="110394"/>
                </a:lnTo>
                <a:lnTo>
                  <a:pt x="14650" y="154039"/>
                </a:lnTo>
                <a:lnTo>
                  <a:pt x="3630" y="203045"/>
                </a:lnTo>
                <a:lnTo>
                  <a:pt x="0" y="256628"/>
                </a:lnTo>
                <a:lnTo>
                  <a:pt x="3732" y="314137"/>
                </a:lnTo>
                <a:lnTo>
                  <a:pt x="13889" y="366395"/>
                </a:lnTo>
                <a:lnTo>
                  <a:pt x="29611" y="413656"/>
                </a:lnTo>
                <a:lnTo>
                  <a:pt x="50042" y="456170"/>
                </a:lnTo>
                <a:lnTo>
                  <a:pt x="74324" y="494189"/>
                </a:lnTo>
                <a:lnTo>
                  <a:pt x="101600" y="527964"/>
                </a:lnTo>
                <a:lnTo>
                  <a:pt x="262420" y="419836"/>
                </a:lnTo>
                <a:lnTo>
                  <a:pt x="236519" y="382595"/>
                </a:lnTo>
                <a:lnTo>
                  <a:pt x="216588" y="345239"/>
                </a:lnTo>
                <a:lnTo>
                  <a:pt x="203759" y="309908"/>
                </a:lnTo>
                <a:lnTo>
                  <a:pt x="199161" y="278739"/>
                </a:lnTo>
                <a:lnTo>
                  <a:pt x="201907" y="253598"/>
                </a:lnTo>
                <a:lnTo>
                  <a:pt x="209815" y="235157"/>
                </a:lnTo>
                <a:lnTo>
                  <a:pt x="222044" y="223791"/>
                </a:lnTo>
                <a:lnTo>
                  <a:pt x="237756" y="219875"/>
                </a:lnTo>
                <a:lnTo>
                  <a:pt x="238925" y="219862"/>
                </a:lnTo>
                <a:lnTo>
                  <a:pt x="491556" y="219862"/>
                </a:lnTo>
                <a:lnTo>
                  <a:pt x="491490" y="202945"/>
                </a:lnTo>
                <a:lnTo>
                  <a:pt x="424751" y="191249"/>
                </a:lnTo>
                <a:lnTo>
                  <a:pt x="409067" y="145081"/>
                </a:lnTo>
                <a:lnTo>
                  <a:pt x="389910" y="103926"/>
                </a:lnTo>
                <a:lnTo>
                  <a:pt x="366453" y="68544"/>
                </a:lnTo>
                <a:lnTo>
                  <a:pt x="337872" y="39699"/>
                </a:lnTo>
                <a:lnTo>
                  <a:pt x="303342" y="18152"/>
                </a:lnTo>
                <a:lnTo>
                  <a:pt x="262036" y="4665"/>
                </a:lnTo>
                <a:lnTo>
                  <a:pt x="213131" y="0"/>
                </a:lnTo>
                <a:close/>
              </a:path>
              <a:path w="709295" h="528320">
                <a:moveTo>
                  <a:pt x="491556" y="219862"/>
                </a:moveTo>
                <a:lnTo>
                  <a:pt x="238925" y="219862"/>
                </a:lnTo>
                <a:lnTo>
                  <a:pt x="261097" y="226634"/>
                </a:lnTo>
                <a:lnTo>
                  <a:pt x="279982" y="249427"/>
                </a:lnTo>
                <a:lnTo>
                  <a:pt x="295598" y="291957"/>
                </a:lnTo>
                <a:lnTo>
                  <a:pt x="307962" y="357936"/>
                </a:lnTo>
                <a:lnTo>
                  <a:pt x="319951" y="369836"/>
                </a:lnTo>
                <a:lnTo>
                  <a:pt x="492036" y="341299"/>
                </a:lnTo>
                <a:lnTo>
                  <a:pt x="491556" y="219862"/>
                </a:lnTo>
                <a:close/>
              </a:path>
              <a:path w="709295" h="528320">
                <a:moveTo>
                  <a:pt x="708304" y="159296"/>
                </a:moveTo>
                <a:lnTo>
                  <a:pt x="529145" y="159994"/>
                </a:lnTo>
                <a:lnTo>
                  <a:pt x="530047" y="390905"/>
                </a:lnTo>
                <a:lnTo>
                  <a:pt x="709218" y="390194"/>
                </a:lnTo>
                <a:lnTo>
                  <a:pt x="708304" y="159296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097173" y="6494248"/>
            <a:ext cx="726440" cy="622935"/>
          </a:xfrm>
          <a:custGeom>
            <a:avLst/>
            <a:gdLst/>
            <a:ahLst/>
            <a:cxnLst/>
            <a:rect l="l" t="t" r="r" b="b"/>
            <a:pathLst>
              <a:path w="726439" h="622934">
                <a:moveTo>
                  <a:pt x="154876" y="332727"/>
                </a:moveTo>
                <a:lnTo>
                  <a:pt x="0" y="422821"/>
                </a:lnTo>
                <a:lnTo>
                  <a:pt x="116116" y="622414"/>
                </a:lnTo>
                <a:lnTo>
                  <a:pt x="270979" y="532320"/>
                </a:lnTo>
                <a:lnTo>
                  <a:pt x="154876" y="332727"/>
                </a:lnTo>
                <a:close/>
              </a:path>
              <a:path w="726439" h="622934">
                <a:moveTo>
                  <a:pt x="691245" y="453110"/>
                </a:moveTo>
                <a:lnTo>
                  <a:pt x="345795" y="453110"/>
                </a:lnTo>
                <a:lnTo>
                  <a:pt x="388421" y="489941"/>
                </a:lnTo>
                <a:lnTo>
                  <a:pt x="431803" y="518333"/>
                </a:lnTo>
                <a:lnTo>
                  <a:pt x="476465" y="536601"/>
                </a:lnTo>
                <a:lnTo>
                  <a:pt x="522935" y="543064"/>
                </a:lnTo>
                <a:lnTo>
                  <a:pt x="547528" y="541269"/>
                </a:lnTo>
                <a:lnTo>
                  <a:pt x="598810" y="526235"/>
                </a:lnTo>
                <a:lnTo>
                  <a:pt x="664352" y="484337"/>
                </a:lnTo>
                <a:lnTo>
                  <a:pt x="691245" y="453110"/>
                </a:lnTo>
                <a:close/>
              </a:path>
              <a:path w="726439" h="622934">
                <a:moveTo>
                  <a:pt x="347408" y="246049"/>
                </a:moveTo>
                <a:lnTo>
                  <a:pt x="212585" y="356730"/>
                </a:lnTo>
                <a:lnTo>
                  <a:pt x="282143" y="476300"/>
                </a:lnTo>
                <a:lnTo>
                  <a:pt x="345795" y="453110"/>
                </a:lnTo>
                <a:lnTo>
                  <a:pt x="691245" y="453110"/>
                </a:lnTo>
                <a:lnTo>
                  <a:pt x="692711" y="451407"/>
                </a:lnTo>
                <a:lnTo>
                  <a:pt x="712433" y="413651"/>
                </a:lnTo>
                <a:lnTo>
                  <a:pt x="723507" y="371979"/>
                </a:lnTo>
                <a:lnTo>
                  <a:pt x="725192" y="340842"/>
                </a:lnTo>
                <a:lnTo>
                  <a:pt x="473151" y="340842"/>
                </a:lnTo>
                <a:lnTo>
                  <a:pt x="452551" y="335957"/>
                </a:lnTo>
                <a:lnTo>
                  <a:pt x="428045" y="320274"/>
                </a:lnTo>
                <a:lnTo>
                  <a:pt x="398736" y="292257"/>
                </a:lnTo>
                <a:lnTo>
                  <a:pt x="363727" y="250367"/>
                </a:lnTo>
                <a:lnTo>
                  <a:pt x="347408" y="246049"/>
                </a:lnTo>
                <a:close/>
              </a:path>
              <a:path w="726439" h="622934">
                <a:moveTo>
                  <a:pt x="457606" y="0"/>
                </a:moveTo>
                <a:lnTo>
                  <a:pt x="372275" y="174002"/>
                </a:lnTo>
                <a:lnTo>
                  <a:pt x="413317" y="193330"/>
                </a:lnTo>
                <a:lnTo>
                  <a:pt x="449241" y="215741"/>
                </a:lnTo>
                <a:lnTo>
                  <a:pt x="478000" y="239943"/>
                </a:lnTo>
                <a:lnTo>
                  <a:pt x="497547" y="264642"/>
                </a:lnTo>
                <a:lnTo>
                  <a:pt x="507727" y="287795"/>
                </a:lnTo>
                <a:lnTo>
                  <a:pt x="510089" y="307721"/>
                </a:lnTo>
                <a:lnTo>
                  <a:pt x="505173" y="323674"/>
                </a:lnTo>
                <a:lnTo>
                  <a:pt x="493521" y="334911"/>
                </a:lnTo>
                <a:lnTo>
                  <a:pt x="486651" y="338912"/>
                </a:lnTo>
                <a:lnTo>
                  <a:pt x="480212" y="340842"/>
                </a:lnTo>
                <a:lnTo>
                  <a:pt x="725192" y="340842"/>
                </a:lnTo>
                <a:lnTo>
                  <a:pt x="719673" y="280526"/>
                </a:lnTo>
                <a:lnTo>
                  <a:pt x="704744" y="232565"/>
                </a:lnTo>
                <a:lnTo>
                  <a:pt x="681126" y="184327"/>
                </a:lnTo>
                <a:lnTo>
                  <a:pt x="649172" y="136375"/>
                </a:lnTo>
                <a:lnTo>
                  <a:pt x="614275" y="96175"/>
                </a:lnTo>
                <a:lnTo>
                  <a:pt x="577053" y="63084"/>
                </a:lnTo>
                <a:lnTo>
                  <a:pt x="538122" y="36454"/>
                </a:lnTo>
                <a:lnTo>
                  <a:pt x="498101" y="15641"/>
                </a:lnTo>
                <a:lnTo>
                  <a:pt x="457606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888496" y="7817186"/>
            <a:ext cx="716915" cy="337820"/>
          </a:xfrm>
          <a:custGeom>
            <a:avLst/>
            <a:gdLst/>
            <a:ahLst/>
            <a:cxnLst/>
            <a:rect l="l" t="t" r="r" b="b"/>
            <a:pathLst>
              <a:path w="716914" h="337820">
                <a:moveTo>
                  <a:pt x="199085" y="111950"/>
                </a:moveTo>
                <a:lnTo>
                  <a:pt x="143322" y="121358"/>
                </a:lnTo>
                <a:lnTo>
                  <a:pt x="85445" y="151396"/>
                </a:lnTo>
                <a:lnTo>
                  <a:pt x="42950" y="189803"/>
                </a:lnTo>
                <a:lnTo>
                  <a:pt x="15438" y="234178"/>
                </a:lnTo>
                <a:lnTo>
                  <a:pt x="1159" y="284025"/>
                </a:lnTo>
                <a:lnTo>
                  <a:pt x="0" y="337718"/>
                </a:lnTo>
                <a:lnTo>
                  <a:pt x="218249" y="337718"/>
                </a:lnTo>
                <a:lnTo>
                  <a:pt x="220002" y="329399"/>
                </a:lnTo>
                <a:lnTo>
                  <a:pt x="224574" y="322529"/>
                </a:lnTo>
                <a:lnTo>
                  <a:pt x="239115" y="312381"/>
                </a:lnTo>
                <a:lnTo>
                  <a:pt x="246418" y="309829"/>
                </a:lnTo>
                <a:lnTo>
                  <a:pt x="471611" y="309829"/>
                </a:lnTo>
                <a:lnTo>
                  <a:pt x="509917" y="272719"/>
                </a:lnTo>
                <a:lnTo>
                  <a:pt x="450535" y="187604"/>
                </a:lnTo>
                <a:lnTo>
                  <a:pt x="369214" y="187604"/>
                </a:lnTo>
                <a:lnTo>
                  <a:pt x="327031" y="156565"/>
                </a:lnTo>
                <a:lnTo>
                  <a:pt x="284821" y="132694"/>
                </a:lnTo>
                <a:lnTo>
                  <a:pt x="242275" y="117365"/>
                </a:lnTo>
                <a:lnTo>
                  <a:pt x="199085" y="111950"/>
                </a:lnTo>
                <a:close/>
              </a:path>
              <a:path w="716914" h="337820">
                <a:moveTo>
                  <a:pt x="471611" y="309829"/>
                </a:moveTo>
                <a:lnTo>
                  <a:pt x="254812" y="309829"/>
                </a:lnTo>
                <a:lnTo>
                  <a:pt x="266844" y="311431"/>
                </a:lnTo>
                <a:lnTo>
                  <a:pt x="280401" y="316425"/>
                </a:lnTo>
                <a:lnTo>
                  <a:pt x="295680" y="325093"/>
                </a:lnTo>
                <a:lnTo>
                  <a:pt x="312877" y="337718"/>
                </a:lnTo>
                <a:lnTo>
                  <a:pt x="442823" y="337718"/>
                </a:lnTo>
                <a:lnTo>
                  <a:pt x="471611" y="309829"/>
                </a:lnTo>
                <a:close/>
              </a:path>
              <a:path w="716914" h="337820">
                <a:moveTo>
                  <a:pt x="584212" y="0"/>
                </a:moveTo>
                <a:lnTo>
                  <a:pt x="437286" y="102514"/>
                </a:lnTo>
                <a:lnTo>
                  <a:pt x="569404" y="291884"/>
                </a:lnTo>
                <a:lnTo>
                  <a:pt x="716343" y="189369"/>
                </a:lnTo>
                <a:lnTo>
                  <a:pt x="584212" y="0"/>
                </a:lnTo>
                <a:close/>
              </a:path>
              <a:path w="716914" h="337820">
                <a:moveTo>
                  <a:pt x="430758" y="159258"/>
                </a:moveTo>
                <a:lnTo>
                  <a:pt x="369214" y="187604"/>
                </a:lnTo>
                <a:lnTo>
                  <a:pt x="450535" y="187604"/>
                </a:lnTo>
                <a:lnTo>
                  <a:pt x="430758" y="159258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726771" y="7984115"/>
            <a:ext cx="449580" cy="170815"/>
          </a:xfrm>
          <a:custGeom>
            <a:avLst/>
            <a:gdLst/>
            <a:ahLst/>
            <a:cxnLst/>
            <a:rect l="l" t="t" r="r" b="b"/>
            <a:pathLst>
              <a:path w="449580" h="170815">
                <a:moveTo>
                  <a:pt x="250253" y="0"/>
                </a:moveTo>
                <a:lnTo>
                  <a:pt x="209453" y="4130"/>
                </a:lnTo>
                <a:lnTo>
                  <a:pt x="168603" y="16374"/>
                </a:lnTo>
                <a:lnTo>
                  <a:pt x="128436" y="36506"/>
                </a:lnTo>
                <a:lnTo>
                  <a:pt x="89686" y="64303"/>
                </a:lnTo>
                <a:lnTo>
                  <a:pt x="53085" y="99542"/>
                </a:lnTo>
                <a:lnTo>
                  <a:pt x="23909" y="134999"/>
                </a:lnTo>
                <a:lnTo>
                  <a:pt x="0" y="170789"/>
                </a:lnTo>
                <a:lnTo>
                  <a:pt x="449313" y="170789"/>
                </a:lnTo>
                <a:lnTo>
                  <a:pt x="429229" y="110321"/>
                </a:lnTo>
                <a:lnTo>
                  <a:pt x="382714" y="53187"/>
                </a:lnTo>
                <a:lnTo>
                  <a:pt x="351044" y="28942"/>
                </a:lnTo>
                <a:lnTo>
                  <a:pt x="285080" y="3167"/>
                </a:lnTo>
                <a:lnTo>
                  <a:pt x="250253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379783" y="6530110"/>
            <a:ext cx="612775" cy="544830"/>
          </a:xfrm>
          <a:custGeom>
            <a:avLst/>
            <a:gdLst/>
            <a:ahLst/>
            <a:cxnLst/>
            <a:rect l="l" t="t" r="r" b="b"/>
            <a:pathLst>
              <a:path w="612775" h="544829">
                <a:moveTo>
                  <a:pt x="264210" y="117843"/>
                </a:moveTo>
                <a:lnTo>
                  <a:pt x="219075" y="248615"/>
                </a:lnTo>
                <a:lnTo>
                  <a:pt x="278206" y="281673"/>
                </a:lnTo>
                <a:lnTo>
                  <a:pt x="277779" y="330578"/>
                </a:lnTo>
                <a:lnTo>
                  <a:pt x="282319" y="375874"/>
                </a:lnTo>
                <a:lnTo>
                  <a:pt x="292865" y="417111"/>
                </a:lnTo>
                <a:lnTo>
                  <a:pt x="310459" y="453835"/>
                </a:lnTo>
                <a:lnTo>
                  <a:pt x="336140" y="485596"/>
                </a:lnTo>
                <a:lnTo>
                  <a:pt x="370949" y="511942"/>
                </a:lnTo>
                <a:lnTo>
                  <a:pt x="415925" y="532422"/>
                </a:lnTo>
                <a:lnTo>
                  <a:pt x="467910" y="543873"/>
                </a:lnTo>
                <a:lnTo>
                  <a:pt x="484276" y="544575"/>
                </a:lnTo>
                <a:lnTo>
                  <a:pt x="518919" y="541349"/>
                </a:lnTo>
                <a:lnTo>
                  <a:pt x="552118" y="531877"/>
                </a:lnTo>
                <a:lnTo>
                  <a:pt x="583504" y="516474"/>
                </a:lnTo>
                <a:lnTo>
                  <a:pt x="612711" y="495452"/>
                </a:lnTo>
                <a:lnTo>
                  <a:pt x="612711" y="318287"/>
                </a:lnTo>
                <a:lnTo>
                  <a:pt x="471551" y="318287"/>
                </a:lnTo>
                <a:lnTo>
                  <a:pt x="467868" y="317652"/>
                </a:lnTo>
                <a:lnTo>
                  <a:pt x="463232" y="316052"/>
                </a:lnTo>
                <a:lnTo>
                  <a:pt x="444457" y="302400"/>
                </a:lnTo>
                <a:lnTo>
                  <a:pt x="434092" y="274674"/>
                </a:lnTo>
                <a:lnTo>
                  <a:pt x="433357" y="229343"/>
                </a:lnTo>
                <a:lnTo>
                  <a:pt x="443471" y="162877"/>
                </a:lnTo>
                <a:lnTo>
                  <a:pt x="436079" y="147700"/>
                </a:lnTo>
                <a:lnTo>
                  <a:pt x="264210" y="117843"/>
                </a:lnTo>
                <a:close/>
              </a:path>
              <a:path w="612775" h="544829">
                <a:moveTo>
                  <a:pt x="612711" y="91833"/>
                </a:moveTo>
                <a:lnTo>
                  <a:pt x="506882" y="119481"/>
                </a:lnTo>
                <a:lnTo>
                  <a:pt x="519043" y="163183"/>
                </a:lnTo>
                <a:lnTo>
                  <a:pt x="525529" y="205025"/>
                </a:lnTo>
                <a:lnTo>
                  <a:pt x="520039" y="273557"/>
                </a:lnTo>
                <a:lnTo>
                  <a:pt x="500453" y="307043"/>
                </a:lnTo>
                <a:lnTo>
                  <a:pt x="475208" y="318287"/>
                </a:lnTo>
                <a:lnTo>
                  <a:pt x="612711" y="318287"/>
                </a:lnTo>
                <a:lnTo>
                  <a:pt x="612711" y="91833"/>
                </a:lnTo>
                <a:close/>
              </a:path>
              <a:path w="612775" h="544829">
                <a:moveTo>
                  <a:pt x="75349" y="0"/>
                </a:moveTo>
                <a:lnTo>
                  <a:pt x="0" y="218262"/>
                </a:lnTo>
                <a:lnTo>
                  <a:pt x="169354" y="276732"/>
                </a:lnTo>
                <a:lnTo>
                  <a:pt x="244703" y="58458"/>
                </a:lnTo>
                <a:lnTo>
                  <a:pt x="75349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148588" y="5640579"/>
            <a:ext cx="539115" cy="723265"/>
          </a:xfrm>
          <a:custGeom>
            <a:avLst/>
            <a:gdLst/>
            <a:ahLst/>
            <a:cxnLst/>
            <a:rect l="l" t="t" r="r" b="b"/>
            <a:pathLst>
              <a:path w="539114" h="723264">
                <a:moveTo>
                  <a:pt x="306373" y="221500"/>
                </a:moveTo>
                <a:lnTo>
                  <a:pt x="169111" y="238785"/>
                </a:lnTo>
                <a:lnTo>
                  <a:pt x="165581" y="306450"/>
                </a:lnTo>
                <a:lnTo>
                  <a:pt x="121526" y="327678"/>
                </a:lnTo>
                <a:lnTo>
                  <a:pt x="82901" y="351767"/>
                </a:lnTo>
                <a:lnTo>
                  <a:pt x="50571" y="379452"/>
                </a:lnTo>
                <a:lnTo>
                  <a:pt x="25402" y="411464"/>
                </a:lnTo>
                <a:lnTo>
                  <a:pt x="8256" y="448539"/>
                </a:lnTo>
                <a:lnTo>
                  <a:pt x="0" y="491407"/>
                </a:lnTo>
                <a:lnTo>
                  <a:pt x="1497" y="540804"/>
                </a:lnTo>
                <a:lnTo>
                  <a:pt x="12631" y="588296"/>
                </a:lnTo>
                <a:lnTo>
                  <a:pt x="32500" y="627879"/>
                </a:lnTo>
                <a:lnTo>
                  <a:pt x="60473" y="661135"/>
                </a:lnTo>
                <a:lnTo>
                  <a:pt x="95664" y="687674"/>
                </a:lnTo>
                <a:lnTo>
                  <a:pt x="137187" y="707111"/>
                </a:lnTo>
                <a:lnTo>
                  <a:pt x="184155" y="719057"/>
                </a:lnTo>
                <a:lnTo>
                  <a:pt x="235685" y="723125"/>
                </a:lnTo>
                <a:lnTo>
                  <a:pt x="247015" y="722941"/>
                </a:lnTo>
                <a:lnTo>
                  <a:pt x="338535" y="709493"/>
                </a:lnTo>
                <a:lnTo>
                  <a:pt x="389182" y="693084"/>
                </a:lnTo>
                <a:lnTo>
                  <a:pt x="434193" y="671756"/>
                </a:lnTo>
                <a:lnTo>
                  <a:pt x="473923" y="646329"/>
                </a:lnTo>
                <a:lnTo>
                  <a:pt x="508723" y="617620"/>
                </a:lnTo>
                <a:lnTo>
                  <a:pt x="538948" y="586447"/>
                </a:lnTo>
                <a:lnTo>
                  <a:pt x="482098" y="520750"/>
                </a:lnTo>
                <a:lnTo>
                  <a:pt x="265237" y="520750"/>
                </a:lnTo>
                <a:lnTo>
                  <a:pt x="245824" y="518489"/>
                </a:lnTo>
                <a:lnTo>
                  <a:pt x="231049" y="512041"/>
                </a:lnTo>
                <a:lnTo>
                  <a:pt x="221218" y="501912"/>
                </a:lnTo>
                <a:lnTo>
                  <a:pt x="216635" y="488607"/>
                </a:lnTo>
                <a:lnTo>
                  <a:pt x="216508" y="487629"/>
                </a:lnTo>
                <a:lnTo>
                  <a:pt x="220456" y="464748"/>
                </a:lnTo>
                <a:lnTo>
                  <a:pt x="240752" y="443195"/>
                </a:lnTo>
                <a:lnTo>
                  <a:pt x="281098" y="422503"/>
                </a:lnTo>
                <a:lnTo>
                  <a:pt x="345197" y="402208"/>
                </a:lnTo>
                <a:lnTo>
                  <a:pt x="355534" y="388861"/>
                </a:lnTo>
                <a:lnTo>
                  <a:pt x="306373" y="221500"/>
                </a:lnTo>
                <a:close/>
              </a:path>
              <a:path w="539114" h="723264">
                <a:moveTo>
                  <a:pt x="412138" y="439902"/>
                </a:moveTo>
                <a:lnTo>
                  <a:pt x="378307" y="470129"/>
                </a:lnTo>
                <a:lnTo>
                  <a:pt x="343635" y="494436"/>
                </a:lnTo>
                <a:lnTo>
                  <a:pt x="279741" y="519785"/>
                </a:lnTo>
                <a:lnTo>
                  <a:pt x="269797" y="520750"/>
                </a:lnTo>
                <a:lnTo>
                  <a:pt x="482098" y="520750"/>
                </a:lnTo>
                <a:lnTo>
                  <a:pt x="412138" y="439902"/>
                </a:lnTo>
                <a:close/>
              </a:path>
              <a:path w="539114" h="723264">
                <a:moveTo>
                  <a:pt x="328623" y="0"/>
                </a:moveTo>
                <a:lnTo>
                  <a:pt x="99528" y="28854"/>
                </a:lnTo>
                <a:lnTo>
                  <a:pt x="121918" y="206616"/>
                </a:lnTo>
                <a:lnTo>
                  <a:pt x="351026" y="177761"/>
                </a:lnTo>
                <a:lnTo>
                  <a:pt x="328623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805147" y="5867878"/>
            <a:ext cx="187960" cy="274955"/>
          </a:xfrm>
          <a:custGeom>
            <a:avLst/>
            <a:gdLst/>
            <a:ahLst/>
            <a:cxnLst/>
            <a:rect l="l" t="t" r="r" b="b"/>
            <a:pathLst>
              <a:path w="187960" h="274954">
                <a:moveTo>
                  <a:pt x="187350" y="0"/>
                </a:moveTo>
                <a:lnTo>
                  <a:pt x="138797" y="20742"/>
                </a:lnTo>
                <a:lnTo>
                  <a:pt x="96204" y="45821"/>
                </a:lnTo>
                <a:lnTo>
                  <a:pt x="59151" y="74465"/>
                </a:lnTo>
                <a:lnTo>
                  <a:pt x="27222" y="105904"/>
                </a:lnTo>
                <a:lnTo>
                  <a:pt x="0" y="139369"/>
                </a:lnTo>
                <a:lnTo>
                  <a:pt x="139039" y="274370"/>
                </a:lnTo>
                <a:lnTo>
                  <a:pt x="150669" y="261118"/>
                </a:lnTo>
                <a:lnTo>
                  <a:pt x="162666" y="248585"/>
                </a:lnTo>
                <a:lnTo>
                  <a:pt x="174928" y="236853"/>
                </a:lnTo>
                <a:lnTo>
                  <a:pt x="187350" y="226009"/>
                </a:lnTo>
                <a:lnTo>
                  <a:pt x="187350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899844" y="6926191"/>
            <a:ext cx="696595" cy="676910"/>
          </a:xfrm>
          <a:custGeom>
            <a:avLst/>
            <a:gdLst/>
            <a:ahLst/>
            <a:cxnLst/>
            <a:rect l="l" t="t" r="r" b="b"/>
            <a:pathLst>
              <a:path w="696595" h="676909">
                <a:moveTo>
                  <a:pt x="563841" y="385279"/>
                </a:moveTo>
                <a:lnTo>
                  <a:pt x="408698" y="556298"/>
                </a:lnTo>
                <a:lnTo>
                  <a:pt x="541401" y="676668"/>
                </a:lnTo>
                <a:lnTo>
                  <a:pt x="696544" y="505637"/>
                </a:lnTo>
                <a:lnTo>
                  <a:pt x="563841" y="385279"/>
                </a:lnTo>
                <a:close/>
              </a:path>
              <a:path w="696595" h="676909">
                <a:moveTo>
                  <a:pt x="502922" y="224205"/>
                </a:moveTo>
                <a:lnTo>
                  <a:pt x="294563" y="224205"/>
                </a:lnTo>
                <a:lnTo>
                  <a:pt x="302082" y="227139"/>
                </a:lnTo>
                <a:lnTo>
                  <a:pt x="309105" y="233502"/>
                </a:lnTo>
                <a:lnTo>
                  <a:pt x="320997" y="253451"/>
                </a:lnTo>
                <a:lnTo>
                  <a:pt x="319624" y="283027"/>
                </a:lnTo>
                <a:lnTo>
                  <a:pt x="302451" y="325030"/>
                </a:lnTo>
                <a:lnTo>
                  <a:pt x="267030" y="382130"/>
                </a:lnTo>
                <a:lnTo>
                  <a:pt x="267855" y="398995"/>
                </a:lnTo>
                <a:lnTo>
                  <a:pt x="414121" y="494029"/>
                </a:lnTo>
                <a:lnTo>
                  <a:pt x="507060" y="391566"/>
                </a:lnTo>
                <a:lnTo>
                  <a:pt x="465696" y="337908"/>
                </a:lnTo>
                <a:lnTo>
                  <a:pt x="485326" y="293113"/>
                </a:lnTo>
                <a:lnTo>
                  <a:pt x="498970" y="249681"/>
                </a:lnTo>
                <a:lnTo>
                  <a:pt x="502922" y="224205"/>
                </a:lnTo>
                <a:close/>
              </a:path>
              <a:path w="696595" h="676909">
                <a:moveTo>
                  <a:pt x="305257" y="0"/>
                </a:moveTo>
                <a:lnTo>
                  <a:pt x="264457" y="4130"/>
                </a:lnTo>
                <a:lnTo>
                  <a:pt x="223607" y="16375"/>
                </a:lnTo>
                <a:lnTo>
                  <a:pt x="183442" y="36509"/>
                </a:lnTo>
                <a:lnTo>
                  <a:pt x="144696" y="64310"/>
                </a:lnTo>
                <a:lnTo>
                  <a:pt x="108102" y="99555"/>
                </a:lnTo>
                <a:lnTo>
                  <a:pt x="72055" y="144517"/>
                </a:lnTo>
                <a:lnTo>
                  <a:pt x="44290" y="189938"/>
                </a:lnTo>
                <a:lnTo>
                  <a:pt x="24004" y="235426"/>
                </a:lnTo>
                <a:lnTo>
                  <a:pt x="10396" y="280587"/>
                </a:lnTo>
                <a:lnTo>
                  <a:pt x="2662" y="325030"/>
                </a:lnTo>
                <a:lnTo>
                  <a:pt x="0" y="368363"/>
                </a:lnTo>
                <a:lnTo>
                  <a:pt x="191655" y="397065"/>
                </a:lnTo>
                <a:lnTo>
                  <a:pt x="197666" y="352107"/>
                </a:lnTo>
                <a:lnTo>
                  <a:pt x="208164" y="311091"/>
                </a:lnTo>
                <a:lnTo>
                  <a:pt x="240169" y="250253"/>
                </a:lnTo>
                <a:lnTo>
                  <a:pt x="275436" y="225796"/>
                </a:lnTo>
                <a:lnTo>
                  <a:pt x="286308" y="224205"/>
                </a:lnTo>
                <a:lnTo>
                  <a:pt x="502922" y="224205"/>
                </a:lnTo>
                <a:lnTo>
                  <a:pt x="505495" y="207619"/>
                </a:lnTo>
                <a:lnTo>
                  <a:pt x="503765" y="166933"/>
                </a:lnTo>
                <a:lnTo>
                  <a:pt x="492649" y="127628"/>
                </a:lnTo>
                <a:lnTo>
                  <a:pt x="471011" y="89711"/>
                </a:lnTo>
                <a:lnTo>
                  <a:pt x="437718" y="53187"/>
                </a:lnTo>
                <a:lnTo>
                  <a:pt x="406059" y="28948"/>
                </a:lnTo>
                <a:lnTo>
                  <a:pt x="340086" y="3167"/>
                </a:lnTo>
                <a:lnTo>
                  <a:pt x="305257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742599" y="7402659"/>
            <a:ext cx="250190" cy="725170"/>
          </a:xfrm>
          <a:custGeom>
            <a:avLst/>
            <a:gdLst/>
            <a:ahLst/>
            <a:cxnLst/>
            <a:rect l="l" t="t" r="r" b="b"/>
            <a:pathLst>
              <a:path w="250189" h="725170">
                <a:moveTo>
                  <a:pt x="54292" y="484339"/>
                </a:moveTo>
                <a:lnTo>
                  <a:pt x="0" y="655078"/>
                </a:lnTo>
                <a:lnTo>
                  <a:pt x="220052" y="725055"/>
                </a:lnTo>
                <a:lnTo>
                  <a:pt x="249897" y="631228"/>
                </a:lnTo>
                <a:lnTo>
                  <a:pt x="249897" y="546531"/>
                </a:lnTo>
                <a:lnTo>
                  <a:pt x="54292" y="484339"/>
                </a:lnTo>
                <a:close/>
              </a:path>
              <a:path w="250189" h="725170">
                <a:moveTo>
                  <a:pt x="153784" y="283070"/>
                </a:moveTo>
                <a:lnTo>
                  <a:pt x="138798" y="290830"/>
                </a:lnTo>
                <a:lnTo>
                  <a:pt x="113169" y="463372"/>
                </a:lnTo>
                <a:lnTo>
                  <a:pt x="245021" y="505294"/>
                </a:lnTo>
                <a:lnTo>
                  <a:pt x="249897" y="496049"/>
                </a:lnTo>
                <a:lnTo>
                  <a:pt x="249897" y="292023"/>
                </a:lnTo>
                <a:lnTo>
                  <a:pt x="236537" y="292023"/>
                </a:lnTo>
                <a:lnTo>
                  <a:pt x="219417" y="291483"/>
                </a:lnTo>
                <a:lnTo>
                  <a:pt x="199999" y="289837"/>
                </a:lnTo>
                <a:lnTo>
                  <a:pt x="178162" y="287046"/>
                </a:lnTo>
                <a:lnTo>
                  <a:pt x="153784" y="283070"/>
                </a:lnTo>
                <a:close/>
              </a:path>
              <a:path w="250189" h="725170">
                <a:moveTo>
                  <a:pt x="249897" y="291617"/>
                </a:moveTo>
                <a:lnTo>
                  <a:pt x="245719" y="291884"/>
                </a:lnTo>
                <a:lnTo>
                  <a:pt x="241274" y="292023"/>
                </a:lnTo>
                <a:lnTo>
                  <a:pt x="249897" y="292023"/>
                </a:lnTo>
                <a:lnTo>
                  <a:pt x="249897" y="291617"/>
                </a:lnTo>
                <a:close/>
              </a:path>
              <a:path w="250189" h="725170">
                <a:moveTo>
                  <a:pt x="214591" y="0"/>
                </a:moveTo>
                <a:lnTo>
                  <a:pt x="171049" y="2475"/>
                </a:lnTo>
                <a:lnTo>
                  <a:pt x="129968" y="9475"/>
                </a:lnTo>
                <a:lnTo>
                  <a:pt x="91369" y="20365"/>
                </a:lnTo>
                <a:lnTo>
                  <a:pt x="55270" y="34505"/>
                </a:lnTo>
                <a:lnTo>
                  <a:pt x="108851" y="220738"/>
                </a:lnTo>
                <a:lnTo>
                  <a:pt x="138406" y="211147"/>
                </a:lnTo>
                <a:lnTo>
                  <a:pt x="167519" y="204136"/>
                </a:lnTo>
                <a:lnTo>
                  <a:pt x="195441" y="199836"/>
                </a:lnTo>
                <a:lnTo>
                  <a:pt x="221424" y="198374"/>
                </a:lnTo>
                <a:lnTo>
                  <a:pt x="249897" y="198374"/>
                </a:lnTo>
                <a:lnTo>
                  <a:pt x="249897" y="1587"/>
                </a:lnTo>
                <a:lnTo>
                  <a:pt x="240932" y="889"/>
                </a:lnTo>
                <a:lnTo>
                  <a:pt x="232059" y="393"/>
                </a:lnTo>
                <a:lnTo>
                  <a:pt x="223278" y="98"/>
                </a:lnTo>
                <a:lnTo>
                  <a:pt x="214591" y="0"/>
                </a:lnTo>
                <a:close/>
              </a:path>
              <a:path w="250189" h="725170">
                <a:moveTo>
                  <a:pt x="249897" y="198374"/>
                </a:moveTo>
                <a:lnTo>
                  <a:pt x="221424" y="198374"/>
                </a:lnTo>
                <a:lnTo>
                  <a:pt x="228988" y="198517"/>
                </a:lnTo>
                <a:lnTo>
                  <a:pt x="236270" y="198951"/>
                </a:lnTo>
                <a:lnTo>
                  <a:pt x="243248" y="199681"/>
                </a:lnTo>
                <a:lnTo>
                  <a:pt x="249897" y="200710"/>
                </a:lnTo>
                <a:lnTo>
                  <a:pt x="249897" y="198374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856768" y="4814910"/>
            <a:ext cx="135890" cy="262890"/>
          </a:xfrm>
          <a:custGeom>
            <a:avLst/>
            <a:gdLst/>
            <a:ahLst/>
            <a:cxnLst/>
            <a:rect l="l" t="t" r="r" b="b"/>
            <a:pathLst>
              <a:path w="135889" h="262889">
                <a:moveTo>
                  <a:pt x="126911" y="0"/>
                </a:moveTo>
                <a:lnTo>
                  <a:pt x="0" y="126466"/>
                </a:lnTo>
                <a:lnTo>
                  <a:pt x="135724" y="262674"/>
                </a:lnTo>
                <a:lnTo>
                  <a:pt x="135724" y="8851"/>
                </a:lnTo>
                <a:lnTo>
                  <a:pt x="126911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839101" y="5215558"/>
            <a:ext cx="153670" cy="501015"/>
          </a:xfrm>
          <a:custGeom>
            <a:avLst/>
            <a:gdLst/>
            <a:ahLst/>
            <a:cxnLst/>
            <a:rect l="l" t="t" r="r" b="b"/>
            <a:pathLst>
              <a:path w="153670" h="501014">
                <a:moveTo>
                  <a:pt x="153390" y="0"/>
                </a:moveTo>
                <a:lnTo>
                  <a:pt x="84679" y="31174"/>
                </a:lnTo>
                <a:lnTo>
                  <a:pt x="51788" y="59575"/>
                </a:lnTo>
                <a:lnTo>
                  <a:pt x="26730" y="94021"/>
                </a:lnTo>
                <a:lnTo>
                  <a:pt x="9650" y="133611"/>
                </a:lnTo>
                <a:lnTo>
                  <a:pt x="692" y="177448"/>
                </a:lnTo>
                <a:lnTo>
                  <a:pt x="0" y="224633"/>
                </a:lnTo>
                <a:lnTo>
                  <a:pt x="7718" y="274266"/>
                </a:lnTo>
                <a:lnTo>
                  <a:pt x="23990" y="325450"/>
                </a:lnTo>
                <a:lnTo>
                  <a:pt x="50358" y="380829"/>
                </a:lnTo>
                <a:lnTo>
                  <a:pt x="81284" y="428005"/>
                </a:lnTo>
                <a:lnTo>
                  <a:pt x="115914" y="467642"/>
                </a:lnTo>
                <a:lnTo>
                  <a:pt x="153390" y="500405"/>
                </a:lnTo>
                <a:lnTo>
                  <a:pt x="153390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307500" y="2112119"/>
            <a:ext cx="590550" cy="722630"/>
          </a:xfrm>
          <a:custGeom>
            <a:avLst/>
            <a:gdLst/>
            <a:ahLst/>
            <a:cxnLst/>
            <a:rect l="l" t="t" r="r" b="b"/>
            <a:pathLst>
              <a:path w="590550" h="722630">
                <a:moveTo>
                  <a:pt x="208343" y="261353"/>
                </a:moveTo>
                <a:lnTo>
                  <a:pt x="162019" y="265048"/>
                </a:lnTo>
                <a:lnTo>
                  <a:pt x="119767" y="277021"/>
                </a:lnTo>
                <a:lnTo>
                  <a:pt x="81986" y="298603"/>
                </a:lnTo>
                <a:lnTo>
                  <a:pt x="49077" y="331125"/>
                </a:lnTo>
                <a:lnTo>
                  <a:pt x="21437" y="375919"/>
                </a:lnTo>
                <a:lnTo>
                  <a:pt x="5107" y="420936"/>
                </a:lnTo>
                <a:lnTo>
                  <a:pt x="0" y="464095"/>
                </a:lnTo>
                <a:lnTo>
                  <a:pt x="4751" y="506428"/>
                </a:lnTo>
                <a:lnTo>
                  <a:pt x="18860" y="547174"/>
                </a:lnTo>
                <a:lnTo>
                  <a:pt x="41829" y="585573"/>
                </a:lnTo>
                <a:lnTo>
                  <a:pt x="73157" y="620864"/>
                </a:lnTo>
                <a:lnTo>
                  <a:pt x="112343" y="652287"/>
                </a:lnTo>
                <a:lnTo>
                  <a:pt x="158889" y="679081"/>
                </a:lnTo>
                <a:lnTo>
                  <a:pt x="206266" y="698931"/>
                </a:lnTo>
                <a:lnTo>
                  <a:pt x="252163" y="712350"/>
                </a:lnTo>
                <a:lnTo>
                  <a:pt x="296476" y="719952"/>
                </a:lnTo>
                <a:lnTo>
                  <a:pt x="339102" y="722350"/>
                </a:lnTo>
                <a:lnTo>
                  <a:pt x="367513" y="721288"/>
                </a:lnTo>
                <a:lnTo>
                  <a:pt x="395039" y="718238"/>
                </a:lnTo>
                <a:lnTo>
                  <a:pt x="421641" y="713403"/>
                </a:lnTo>
                <a:lnTo>
                  <a:pt x="447281" y="706983"/>
                </a:lnTo>
                <a:lnTo>
                  <a:pt x="421956" y="523557"/>
                </a:lnTo>
                <a:lnTo>
                  <a:pt x="342823" y="523557"/>
                </a:lnTo>
                <a:lnTo>
                  <a:pt x="320595" y="522709"/>
                </a:lnTo>
                <a:lnTo>
                  <a:pt x="281878" y="515885"/>
                </a:lnTo>
                <a:lnTo>
                  <a:pt x="244847" y="496371"/>
                </a:lnTo>
                <a:lnTo>
                  <a:pt x="226910" y="465188"/>
                </a:lnTo>
                <a:lnTo>
                  <a:pt x="230288" y="449351"/>
                </a:lnTo>
                <a:lnTo>
                  <a:pt x="261799" y="425938"/>
                </a:lnTo>
                <a:lnTo>
                  <a:pt x="279945" y="424306"/>
                </a:lnTo>
                <a:lnTo>
                  <a:pt x="406212" y="424306"/>
                </a:lnTo>
                <a:lnTo>
                  <a:pt x="451053" y="274231"/>
                </a:lnTo>
                <a:lnTo>
                  <a:pt x="439768" y="268770"/>
                </a:lnTo>
                <a:lnTo>
                  <a:pt x="286715" y="268770"/>
                </a:lnTo>
                <a:lnTo>
                  <a:pt x="266384" y="265639"/>
                </a:lnTo>
                <a:lnTo>
                  <a:pt x="246533" y="263309"/>
                </a:lnTo>
                <a:lnTo>
                  <a:pt x="227180" y="261854"/>
                </a:lnTo>
                <a:lnTo>
                  <a:pt x="208343" y="261353"/>
                </a:lnTo>
                <a:close/>
              </a:path>
              <a:path w="590550" h="722630">
                <a:moveTo>
                  <a:pt x="420776" y="515010"/>
                </a:moveTo>
                <a:lnTo>
                  <a:pt x="400727" y="518740"/>
                </a:lnTo>
                <a:lnTo>
                  <a:pt x="380914" y="521412"/>
                </a:lnTo>
                <a:lnTo>
                  <a:pt x="361543" y="523020"/>
                </a:lnTo>
                <a:lnTo>
                  <a:pt x="342823" y="523557"/>
                </a:lnTo>
                <a:lnTo>
                  <a:pt x="421956" y="523557"/>
                </a:lnTo>
                <a:lnTo>
                  <a:pt x="420776" y="515010"/>
                </a:lnTo>
                <a:close/>
              </a:path>
              <a:path w="590550" h="722630">
                <a:moveTo>
                  <a:pt x="406212" y="424306"/>
                </a:moveTo>
                <a:lnTo>
                  <a:pt x="279945" y="424306"/>
                </a:lnTo>
                <a:lnTo>
                  <a:pt x="299860" y="425635"/>
                </a:lnTo>
                <a:lnTo>
                  <a:pt x="323806" y="429733"/>
                </a:lnTo>
                <a:lnTo>
                  <a:pt x="352128" y="436769"/>
                </a:lnTo>
                <a:lnTo>
                  <a:pt x="385165" y="446912"/>
                </a:lnTo>
                <a:lnTo>
                  <a:pt x="401116" y="441363"/>
                </a:lnTo>
                <a:lnTo>
                  <a:pt x="406212" y="424306"/>
                </a:lnTo>
                <a:close/>
              </a:path>
              <a:path w="590550" h="722630">
                <a:moveTo>
                  <a:pt x="326529" y="213969"/>
                </a:moveTo>
                <a:lnTo>
                  <a:pt x="286715" y="268770"/>
                </a:lnTo>
                <a:lnTo>
                  <a:pt x="439768" y="268770"/>
                </a:lnTo>
                <a:lnTo>
                  <a:pt x="326529" y="213969"/>
                </a:lnTo>
                <a:close/>
              </a:path>
              <a:path w="590550" h="722630">
                <a:moveTo>
                  <a:pt x="382536" y="0"/>
                </a:moveTo>
                <a:lnTo>
                  <a:pt x="304482" y="161277"/>
                </a:lnTo>
                <a:lnTo>
                  <a:pt x="512317" y="261873"/>
                </a:lnTo>
                <a:lnTo>
                  <a:pt x="590372" y="100609"/>
                </a:lnTo>
                <a:lnTo>
                  <a:pt x="382536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420049" y="1493058"/>
            <a:ext cx="572770" cy="492125"/>
          </a:xfrm>
          <a:custGeom>
            <a:avLst/>
            <a:gdLst/>
            <a:ahLst/>
            <a:cxnLst/>
            <a:rect l="l" t="t" r="r" b="b"/>
            <a:pathLst>
              <a:path w="572770" h="492125">
                <a:moveTo>
                  <a:pt x="229577" y="0"/>
                </a:moveTo>
                <a:lnTo>
                  <a:pt x="187162" y="4779"/>
                </a:lnTo>
                <a:lnTo>
                  <a:pt x="147564" y="18704"/>
                </a:lnTo>
                <a:lnTo>
                  <a:pt x="111397" y="41156"/>
                </a:lnTo>
                <a:lnTo>
                  <a:pt x="79274" y="71518"/>
                </a:lnTo>
                <a:lnTo>
                  <a:pt x="51810" y="109170"/>
                </a:lnTo>
                <a:lnTo>
                  <a:pt x="29617" y="153495"/>
                </a:lnTo>
                <a:lnTo>
                  <a:pt x="13309" y="203873"/>
                </a:lnTo>
                <a:lnTo>
                  <a:pt x="2901" y="260551"/>
                </a:lnTo>
                <a:lnTo>
                  <a:pt x="0" y="313706"/>
                </a:lnTo>
                <a:lnTo>
                  <a:pt x="3714" y="363373"/>
                </a:lnTo>
                <a:lnTo>
                  <a:pt x="13152" y="409587"/>
                </a:lnTo>
                <a:lnTo>
                  <a:pt x="27421" y="452382"/>
                </a:lnTo>
                <a:lnTo>
                  <a:pt x="45630" y="491794"/>
                </a:lnTo>
                <a:lnTo>
                  <a:pt x="227977" y="426173"/>
                </a:lnTo>
                <a:lnTo>
                  <a:pt x="211942" y="383741"/>
                </a:lnTo>
                <a:lnTo>
                  <a:pt x="201727" y="342652"/>
                </a:lnTo>
                <a:lnTo>
                  <a:pt x="197907" y="305258"/>
                </a:lnTo>
                <a:lnTo>
                  <a:pt x="201053" y="273913"/>
                </a:lnTo>
                <a:lnTo>
                  <a:pt x="208539" y="252762"/>
                </a:lnTo>
                <a:lnTo>
                  <a:pt x="218687" y="237520"/>
                </a:lnTo>
                <a:lnTo>
                  <a:pt x="230892" y="228295"/>
                </a:lnTo>
                <a:lnTo>
                  <a:pt x="244550" y="225196"/>
                </a:lnTo>
                <a:lnTo>
                  <a:pt x="439634" y="225196"/>
                </a:lnTo>
                <a:lnTo>
                  <a:pt x="437211" y="195372"/>
                </a:lnTo>
                <a:lnTo>
                  <a:pt x="428626" y="150666"/>
                </a:lnTo>
                <a:lnTo>
                  <a:pt x="414423" y="110542"/>
                </a:lnTo>
                <a:lnTo>
                  <a:pt x="393606" y="75544"/>
                </a:lnTo>
                <a:lnTo>
                  <a:pt x="365180" y="46214"/>
                </a:lnTo>
                <a:lnTo>
                  <a:pt x="328150" y="23095"/>
                </a:lnTo>
                <a:lnTo>
                  <a:pt x="281520" y="6731"/>
                </a:lnTo>
                <a:lnTo>
                  <a:pt x="241853" y="383"/>
                </a:lnTo>
                <a:lnTo>
                  <a:pt x="229577" y="0"/>
                </a:lnTo>
                <a:close/>
              </a:path>
              <a:path w="572770" h="492125">
                <a:moveTo>
                  <a:pt x="550036" y="239280"/>
                </a:moveTo>
                <a:lnTo>
                  <a:pt x="494575" y="463423"/>
                </a:lnTo>
                <a:lnTo>
                  <a:pt x="572439" y="482688"/>
                </a:lnTo>
                <a:lnTo>
                  <a:pt x="572439" y="244817"/>
                </a:lnTo>
                <a:lnTo>
                  <a:pt x="550036" y="239280"/>
                </a:lnTo>
                <a:close/>
              </a:path>
              <a:path w="572770" h="492125">
                <a:moveTo>
                  <a:pt x="439634" y="225196"/>
                </a:moveTo>
                <a:lnTo>
                  <a:pt x="247268" y="225196"/>
                </a:lnTo>
                <a:lnTo>
                  <a:pt x="250037" y="225539"/>
                </a:lnTo>
                <a:lnTo>
                  <a:pt x="253809" y="226479"/>
                </a:lnTo>
                <a:lnTo>
                  <a:pt x="273735" y="238391"/>
                </a:lnTo>
                <a:lnTo>
                  <a:pt x="286548" y="265077"/>
                </a:lnTo>
                <a:lnTo>
                  <a:pt x="291347" y="310160"/>
                </a:lnTo>
                <a:lnTo>
                  <a:pt x="287235" y="377266"/>
                </a:lnTo>
                <a:lnTo>
                  <a:pt x="295973" y="391731"/>
                </a:lnTo>
                <a:lnTo>
                  <a:pt x="469810" y="406031"/>
                </a:lnTo>
                <a:lnTo>
                  <a:pt x="503046" y="271741"/>
                </a:lnTo>
                <a:lnTo>
                  <a:pt x="441172" y="244119"/>
                </a:lnTo>
                <a:lnTo>
                  <a:pt x="439634" y="225196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474832" y="600630"/>
            <a:ext cx="518159" cy="718185"/>
          </a:xfrm>
          <a:custGeom>
            <a:avLst/>
            <a:gdLst/>
            <a:ahLst/>
            <a:cxnLst/>
            <a:rect l="l" t="t" r="r" b="b"/>
            <a:pathLst>
              <a:path w="518160" h="718185">
                <a:moveTo>
                  <a:pt x="396252" y="522312"/>
                </a:moveTo>
                <a:lnTo>
                  <a:pt x="165938" y="538962"/>
                </a:lnTo>
                <a:lnTo>
                  <a:pt x="178866" y="717664"/>
                </a:lnTo>
                <a:lnTo>
                  <a:pt x="409181" y="701014"/>
                </a:lnTo>
                <a:lnTo>
                  <a:pt x="396252" y="522312"/>
                </a:lnTo>
                <a:close/>
              </a:path>
              <a:path w="518160" h="718185">
                <a:moveTo>
                  <a:pt x="517664" y="200863"/>
                </a:moveTo>
                <a:lnTo>
                  <a:pt x="264185" y="200863"/>
                </a:lnTo>
                <a:lnTo>
                  <a:pt x="285777" y="203353"/>
                </a:lnTo>
                <a:lnTo>
                  <a:pt x="301944" y="210407"/>
                </a:lnTo>
                <a:lnTo>
                  <a:pt x="312350" y="221394"/>
                </a:lnTo>
                <a:lnTo>
                  <a:pt x="316661" y="235686"/>
                </a:lnTo>
                <a:lnTo>
                  <a:pt x="316712" y="236677"/>
                </a:lnTo>
                <a:lnTo>
                  <a:pt x="311560" y="259314"/>
                </a:lnTo>
                <a:lnTo>
                  <a:pt x="290155" y="279761"/>
                </a:lnTo>
                <a:lnTo>
                  <a:pt x="248773" y="298284"/>
                </a:lnTo>
                <a:lnTo>
                  <a:pt x="183692" y="315150"/>
                </a:lnTo>
                <a:lnTo>
                  <a:pt x="172643" y="327914"/>
                </a:lnTo>
                <a:lnTo>
                  <a:pt x="212852" y="497649"/>
                </a:lnTo>
                <a:lnTo>
                  <a:pt x="350837" y="487680"/>
                </a:lnTo>
                <a:lnTo>
                  <a:pt x="357962" y="420306"/>
                </a:lnTo>
                <a:lnTo>
                  <a:pt x="410408" y="397870"/>
                </a:lnTo>
                <a:lnTo>
                  <a:pt x="455396" y="370911"/>
                </a:lnTo>
                <a:lnTo>
                  <a:pt x="491593" y="338173"/>
                </a:lnTo>
                <a:lnTo>
                  <a:pt x="517664" y="298399"/>
                </a:lnTo>
                <a:lnTo>
                  <a:pt x="517664" y="200863"/>
                </a:lnTo>
                <a:close/>
              </a:path>
              <a:path w="518160" h="718185">
                <a:moveTo>
                  <a:pt x="291172" y="0"/>
                </a:moveTo>
                <a:lnTo>
                  <a:pt x="206644" y="8637"/>
                </a:lnTo>
                <a:lnTo>
                  <a:pt x="155202" y="22332"/>
                </a:lnTo>
                <a:lnTo>
                  <a:pt x="109127" y="41238"/>
                </a:lnTo>
                <a:lnTo>
                  <a:pt x="68110" y="64518"/>
                </a:lnTo>
                <a:lnTo>
                  <a:pt x="31837" y="91336"/>
                </a:lnTo>
                <a:lnTo>
                  <a:pt x="0" y="120853"/>
                </a:lnTo>
                <a:lnTo>
                  <a:pt x="118833" y="273926"/>
                </a:lnTo>
                <a:lnTo>
                  <a:pt x="154223" y="245548"/>
                </a:lnTo>
                <a:lnTo>
                  <a:pt x="190136" y="223119"/>
                </a:lnTo>
                <a:lnTo>
                  <a:pt x="224513" y="207910"/>
                </a:lnTo>
                <a:lnTo>
                  <a:pt x="255295" y="201193"/>
                </a:lnTo>
                <a:lnTo>
                  <a:pt x="258368" y="200977"/>
                </a:lnTo>
                <a:lnTo>
                  <a:pt x="261327" y="200863"/>
                </a:lnTo>
                <a:lnTo>
                  <a:pt x="517664" y="200863"/>
                </a:lnTo>
                <a:lnTo>
                  <a:pt x="517664" y="125425"/>
                </a:lnTo>
                <a:lnTo>
                  <a:pt x="496207" y="88763"/>
                </a:lnTo>
                <a:lnTo>
                  <a:pt x="467174" y="57872"/>
                </a:lnTo>
                <a:lnTo>
                  <a:pt x="431360" y="33151"/>
                </a:lnTo>
                <a:lnTo>
                  <a:pt x="389559" y="15000"/>
                </a:lnTo>
                <a:lnTo>
                  <a:pt x="342565" y="3816"/>
                </a:lnTo>
                <a:lnTo>
                  <a:pt x="291172" y="0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78896" y="3096423"/>
            <a:ext cx="5613596" cy="50586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763482" y="7539335"/>
            <a:ext cx="722630" cy="497840"/>
          </a:xfrm>
          <a:custGeom>
            <a:avLst/>
            <a:gdLst/>
            <a:ahLst/>
            <a:cxnLst/>
            <a:rect l="l" t="t" r="r" b="b"/>
            <a:pathLst>
              <a:path w="722630" h="497840">
                <a:moveTo>
                  <a:pt x="249834" y="99999"/>
                </a:moveTo>
                <a:lnTo>
                  <a:pt x="221145" y="235343"/>
                </a:lnTo>
                <a:lnTo>
                  <a:pt x="283895" y="260857"/>
                </a:lnTo>
                <a:lnTo>
                  <a:pt x="289502" y="309441"/>
                </a:lnTo>
                <a:lnTo>
                  <a:pt x="299591" y="353832"/>
                </a:lnTo>
                <a:lnTo>
                  <a:pt x="315141" y="393454"/>
                </a:lnTo>
                <a:lnTo>
                  <a:pt x="337127" y="427732"/>
                </a:lnTo>
                <a:lnTo>
                  <a:pt x="366527" y="456091"/>
                </a:lnTo>
                <a:lnTo>
                  <a:pt x="404316" y="477954"/>
                </a:lnTo>
                <a:lnTo>
                  <a:pt x="451472" y="492747"/>
                </a:lnTo>
                <a:lnTo>
                  <a:pt x="497001" y="497827"/>
                </a:lnTo>
                <a:lnTo>
                  <a:pt x="540536" y="492832"/>
                </a:lnTo>
                <a:lnTo>
                  <a:pt x="580891" y="478312"/>
                </a:lnTo>
                <a:lnTo>
                  <a:pt x="617435" y="454947"/>
                </a:lnTo>
                <a:lnTo>
                  <a:pt x="649536" y="423419"/>
                </a:lnTo>
                <a:lnTo>
                  <a:pt x="676564" y="384409"/>
                </a:lnTo>
                <a:lnTo>
                  <a:pt x="697888" y="338597"/>
                </a:lnTo>
                <a:lnTo>
                  <a:pt x="712876" y="286664"/>
                </a:lnTo>
                <a:lnTo>
                  <a:pt x="714888" y="273164"/>
                </a:lnTo>
                <a:lnTo>
                  <a:pt x="477596" y="273164"/>
                </a:lnTo>
                <a:lnTo>
                  <a:pt x="475183" y="272910"/>
                </a:lnTo>
                <a:lnTo>
                  <a:pt x="471754" y="272186"/>
                </a:lnTo>
                <a:lnTo>
                  <a:pt x="451437" y="260949"/>
                </a:lnTo>
                <a:lnTo>
                  <a:pt x="437734" y="234710"/>
                </a:lnTo>
                <a:lnTo>
                  <a:pt x="431417" y="189813"/>
                </a:lnTo>
                <a:lnTo>
                  <a:pt x="433260" y="122605"/>
                </a:lnTo>
                <a:lnTo>
                  <a:pt x="424053" y="108445"/>
                </a:lnTo>
                <a:lnTo>
                  <a:pt x="249834" y="99999"/>
                </a:lnTo>
                <a:close/>
              </a:path>
              <a:path w="722630" h="497840">
                <a:moveTo>
                  <a:pt x="670877" y="0"/>
                </a:moveTo>
                <a:lnTo>
                  <a:pt x="490842" y="71716"/>
                </a:lnTo>
                <a:lnTo>
                  <a:pt x="508295" y="113590"/>
                </a:lnTo>
                <a:lnTo>
                  <a:pt x="519888" y="154316"/>
                </a:lnTo>
                <a:lnTo>
                  <a:pt x="524969" y="191562"/>
                </a:lnTo>
                <a:lnTo>
                  <a:pt x="522884" y="222999"/>
                </a:lnTo>
                <a:lnTo>
                  <a:pt x="515955" y="244746"/>
                </a:lnTo>
                <a:lnTo>
                  <a:pt x="506069" y="260445"/>
                </a:lnTo>
                <a:lnTo>
                  <a:pt x="493859" y="269962"/>
                </a:lnTo>
                <a:lnTo>
                  <a:pt x="479958" y="273164"/>
                </a:lnTo>
                <a:lnTo>
                  <a:pt x="714888" y="273164"/>
                </a:lnTo>
                <a:lnTo>
                  <a:pt x="721371" y="229669"/>
                </a:lnTo>
                <a:lnTo>
                  <a:pt x="722482" y="176448"/>
                </a:lnTo>
                <a:lnTo>
                  <a:pt x="717099" y="126934"/>
                </a:lnTo>
                <a:lnTo>
                  <a:pt x="706110" y="81065"/>
                </a:lnTo>
                <a:lnTo>
                  <a:pt x="690406" y="38775"/>
                </a:lnTo>
                <a:lnTo>
                  <a:pt x="670877" y="0"/>
                </a:lnTo>
                <a:close/>
              </a:path>
              <a:path w="722630" h="497840">
                <a:moveTo>
                  <a:pt x="47879" y="6337"/>
                </a:moveTo>
                <a:lnTo>
                  <a:pt x="0" y="232219"/>
                </a:lnTo>
                <a:lnTo>
                  <a:pt x="175260" y="269379"/>
                </a:lnTo>
                <a:lnTo>
                  <a:pt x="223139" y="43484"/>
                </a:lnTo>
                <a:lnTo>
                  <a:pt x="47879" y="6337"/>
                </a:lnTo>
                <a:close/>
              </a:path>
            </a:pathLst>
          </a:custGeom>
          <a:solidFill>
            <a:srgbClr val="102A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718013" y="4188295"/>
            <a:ext cx="495312" cy="32576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722942" y="4279163"/>
            <a:ext cx="381114" cy="23077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763200" y="4327016"/>
            <a:ext cx="290652" cy="15374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718018" y="4351380"/>
            <a:ext cx="495934" cy="187959"/>
          </a:xfrm>
          <a:custGeom>
            <a:avLst/>
            <a:gdLst/>
            <a:ahLst/>
            <a:cxnLst/>
            <a:rect l="l" t="t" r="r" b="b"/>
            <a:pathLst>
              <a:path w="495935" h="187960">
                <a:moveTo>
                  <a:pt x="453172" y="0"/>
                </a:moveTo>
                <a:lnTo>
                  <a:pt x="412499" y="2203"/>
                </a:lnTo>
                <a:lnTo>
                  <a:pt x="373363" y="6404"/>
                </a:lnTo>
                <a:lnTo>
                  <a:pt x="271262" y="27154"/>
                </a:lnTo>
                <a:lnTo>
                  <a:pt x="212655" y="45709"/>
                </a:lnTo>
                <a:lnTo>
                  <a:pt x="160374" y="66622"/>
                </a:lnTo>
                <a:lnTo>
                  <a:pt x="114788" y="88481"/>
                </a:lnTo>
                <a:lnTo>
                  <a:pt x="76269" y="109874"/>
                </a:lnTo>
                <a:lnTo>
                  <a:pt x="25717" y="142834"/>
                </a:lnTo>
                <a:lnTo>
                  <a:pt x="0" y="162701"/>
                </a:lnTo>
                <a:lnTo>
                  <a:pt x="0" y="187605"/>
                </a:lnTo>
                <a:lnTo>
                  <a:pt x="8827" y="180354"/>
                </a:lnTo>
                <a:lnTo>
                  <a:pt x="16233" y="174935"/>
                </a:lnTo>
                <a:lnTo>
                  <a:pt x="70952" y="143285"/>
                </a:lnTo>
                <a:lnTo>
                  <a:pt x="105956" y="126542"/>
                </a:lnTo>
                <a:lnTo>
                  <a:pt x="147776" y="109649"/>
                </a:lnTo>
                <a:lnTo>
                  <a:pt x="196325" y="93695"/>
                </a:lnTo>
                <a:lnTo>
                  <a:pt x="251519" y="79769"/>
                </a:lnTo>
                <a:lnTo>
                  <a:pt x="313270" y="68961"/>
                </a:lnTo>
                <a:lnTo>
                  <a:pt x="381495" y="62358"/>
                </a:lnTo>
                <a:lnTo>
                  <a:pt x="436643" y="60801"/>
                </a:lnTo>
                <a:lnTo>
                  <a:pt x="495325" y="60801"/>
                </a:lnTo>
                <a:lnTo>
                  <a:pt x="495325" y="26"/>
                </a:lnTo>
                <a:lnTo>
                  <a:pt x="453172" y="0"/>
                </a:lnTo>
                <a:close/>
              </a:path>
              <a:path w="495935" h="187960">
                <a:moveTo>
                  <a:pt x="495325" y="60801"/>
                </a:moveTo>
                <a:lnTo>
                  <a:pt x="436643" y="60801"/>
                </a:lnTo>
                <a:lnTo>
                  <a:pt x="465543" y="61277"/>
                </a:lnTo>
                <a:lnTo>
                  <a:pt x="495325" y="62663"/>
                </a:lnTo>
                <a:lnTo>
                  <a:pt x="495325" y="6080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718040" y="4412197"/>
            <a:ext cx="495287" cy="12678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260525" y="4160416"/>
            <a:ext cx="804289" cy="37888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776016" y="4298442"/>
            <a:ext cx="0" cy="240665"/>
          </a:xfrm>
          <a:custGeom>
            <a:avLst/>
            <a:gdLst/>
            <a:ahLst/>
            <a:cxnLst/>
            <a:rect l="l" t="t" r="r" b="b"/>
            <a:pathLst>
              <a:path h="240664">
                <a:moveTo>
                  <a:pt x="0" y="0"/>
                </a:moveTo>
                <a:lnTo>
                  <a:pt x="0" y="240614"/>
                </a:lnTo>
              </a:path>
            </a:pathLst>
          </a:custGeom>
          <a:ln w="3810">
            <a:solidFill>
              <a:srgbClr val="1C1E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208723" y="4366983"/>
            <a:ext cx="153365" cy="31253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382509" y="4369206"/>
            <a:ext cx="251718" cy="31653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650291" y="4363035"/>
            <a:ext cx="256220" cy="322707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784279" y="4122962"/>
            <a:ext cx="92074" cy="0"/>
          </a:xfrm>
          <a:custGeom>
            <a:avLst/>
            <a:gdLst/>
            <a:ahLst/>
            <a:cxnLst/>
            <a:rect l="l" t="t" r="r" b="b"/>
            <a:pathLst>
              <a:path w="92075">
                <a:moveTo>
                  <a:pt x="0" y="0"/>
                </a:moveTo>
                <a:lnTo>
                  <a:pt x="91719" y="0"/>
                </a:lnTo>
              </a:path>
            </a:pathLst>
          </a:custGeom>
          <a:ln w="2412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784277" y="4085497"/>
            <a:ext cx="26670" cy="25400"/>
          </a:xfrm>
          <a:custGeom>
            <a:avLst/>
            <a:gdLst/>
            <a:ahLst/>
            <a:cxnLst/>
            <a:rect l="l" t="t" r="r" b="b"/>
            <a:pathLst>
              <a:path w="26669" h="25400">
                <a:moveTo>
                  <a:pt x="0" y="25399"/>
                </a:moveTo>
                <a:lnTo>
                  <a:pt x="26212" y="25399"/>
                </a:lnTo>
                <a:lnTo>
                  <a:pt x="26212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784277" y="4062638"/>
            <a:ext cx="83185" cy="22859"/>
          </a:xfrm>
          <a:custGeom>
            <a:avLst/>
            <a:gdLst/>
            <a:ahLst/>
            <a:cxnLst/>
            <a:rect l="l" t="t" r="r" b="b"/>
            <a:pathLst>
              <a:path w="83185" h="22860">
                <a:moveTo>
                  <a:pt x="0" y="22859"/>
                </a:moveTo>
                <a:lnTo>
                  <a:pt x="83019" y="22859"/>
                </a:lnTo>
                <a:lnTo>
                  <a:pt x="83019" y="0"/>
                </a:lnTo>
                <a:lnTo>
                  <a:pt x="0" y="0"/>
                </a:lnTo>
                <a:lnTo>
                  <a:pt x="0" y="2285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239245" y="4012259"/>
            <a:ext cx="610123" cy="312831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784277" y="4037238"/>
            <a:ext cx="26670" cy="25400"/>
          </a:xfrm>
          <a:custGeom>
            <a:avLst/>
            <a:gdLst/>
            <a:ahLst/>
            <a:cxnLst/>
            <a:rect l="l" t="t" r="r" b="b"/>
            <a:pathLst>
              <a:path w="26669" h="25400">
                <a:moveTo>
                  <a:pt x="0" y="25399"/>
                </a:moveTo>
                <a:lnTo>
                  <a:pt x="26212" y="25399"/>
                </a:lnTo>
                <a:lnTo>
                  <a:pt x="26212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784277" y="4025807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0893" y="0"/>
                </a:lnTo>
              </a:path>
            </a:pathLst>
          </a:custGeom>
          <a:ln w="2286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Retângulo de cantos arredondados 66"/>
          <p:cNvSpPr/>
          <p:nvPr/>
        </p:nvSpPr>
        <p:spPr>
          <a:xfrm>
            <a:off x="1066944" y="627945"/>
            <a:ext cx="4312840" cy="29729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3" rIns="91426" bIns="45713" rtlCol="0" anchor="ctr"/>
          <a:lstStyle/>
          <a:p>
            <a:pPr algn="ctr"/>
            <a:endParaRPr lang="pt-BR"/>
          </a:p>
        </p:txBody>
      </p:sp>
      <p:pic>
        <p:nvPicPr>
          <p:cNvPr id="68" name="Imagem 67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05" r="26836"/>
          <a:stretch/>
        </p:blipFill>
        <p:spPr>
          <a:xfrm>
            <a:off x="1949866" y="959722"/>
            <a:ext cx="2410303" cy="2324810"/>
          </a:xfrm>
          <a:prstGeom prst="rect">
            <a:avLst/>
          </a:prstGeom>
        </p:spPr>
      </p:pic>
      <p:sp>
        <p:nvSpPr>
          <p:cNvPr id="69" name="Retângulo de cantos arredondados 68"/>
          <p:cNvSpPr/>
          <p:nvPr/>
        </p:nvSpPr>
        <p:spPr>
          <a:xfrm>
            <a:off x="1066943" y="3687957"/>
            <a:ext cx="4312840" cy="4057231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3" rIns="91426" bIns="45713" rtlCol="0" anchor="t" anchorCtr="0"/>
          <a:lstStyle/>
          <a:p>
            <a:pPr algn="ctr"/>
            <a:r>
              <a:rPr lang="pt-BR" sz="2400" b="1" dirty="0" smtClean="0">
                <a:solidFill>
                  <a:srgbClr val="FF0000"/>
                </a:solidFill>
              </a:rPr>
              <a:t>Em caso de suspeita de infecção por CORONAVIRUS ligar para:</a:t>
            </a:r>
          </a:p>
          <a:p>
            <a:pPr algn="ctr"/>
            <a:endParaRPr lang="pt-BR" sz="2800" b="1" dirty="0">
              <a:solidFill>
                <a:srgbClr val="FF0000"/>
              </a:solidFill>
            </a:endParaRPr>
          </a:p>
          <a:p>
            <a:pPr algn="ctr"/>
            <a:endParaRPr lang="pt-BR" sz="2800" b="1" dirty="0" smtClean="0">
              <a:solidFill>
                <a:srgbClr val="FF0000"/>
              </a:solidFill>
            </a:endParaRPr>
          </a:p>
          <a:p>
            <a:pPr algn="ctr"/>
            <a:r>
              <a:rPr lang="pt-BR" sz="2800" b="1" dirty="0" smtClean="0">
                <a:solidFill>
                  <a:srgbClr val="FF0000"/>
                </a:solidFill>
              </a:rPr>
              <a:t>Persistindo a dúvida ligue: (55) 9 96160074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37" t="12687" r="2509" b="17527"/>
          <a:stretch/>
        </p:blipFill>
        <p:spPr bwMode="auto">
          <a:xfrm>
            <a:off x="1716131" y="6926191"/>
            <a:ext cx="3014464" cy="618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7" t="7706" r="80922" b="10573"/>
          <a:stretch/>
        </p:blipFill>
        <p:spPr bwMode="auto">
          <a:xfrm>
            <a:off x="2874469" y="5158250"/>
            <a:ext cx="697788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1051</TotalTime>
  <Words>651</Words>
  <Application>Microsoft Office PowerPoint</Application>
  <PresentationFormat>Personalizar</PresentationFormat>
  <Paragraphs>62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Office Theme</vt:lpstr>
      <vt:lpstr>Tem dúvidas sobre o</vt:lpstr>
      <vt:lpstr>Apresentação do PowerPoint</vt:lpstr>
      <vt:lpstr>Apresentação do PowerPoint</vt:lpstr>
      <vt:lpstr>Já existe tratamento contra o coronavírus (Covid-19)?</vt:lpstr>
      <vt:lpstr>Voltei de viagem de um local com  casos de coronavírus (Covid-19). O que faço?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Informacoes_Coronavirus_MinSaude</dc:title>
  <dc:creator>Luciana Legg</dc:creator>
  <cp:lastModifiedBy>Luciana Legg</cp:lastModifiedBy>
  <cp:revision>8</cp:revision>
  <dcterms:created xsi:type="dcterms:W3CDTF">2020-03-14T12:28:52Z</dcterms:created>
  <dcterms:modified xsi:type="dcterms:W3CDTF">2020-03-17T13:52:53Z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2020-03-01T00:00:00Z</vt:filetime>
  </property>
  <property fmtid="{D5CDD505-2E9C-101B-9397-08002B2CF9AE}" pid="3" name="Creator">
    <vt:lpwstr>Adobe Illustrator CC 23.1 (Macintosh)</vt:lpwstr>
  </property>
  <property fmtid="{D5CDD505-2E9C-101B-9397-08002B2CF9AE}" pid="4" name="LastSaved">
    <vt:filetime>2020-03-14T00:00:00Z</vt:filetime>
  </property>
</Properties>
</file>