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28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B0-91AD-408F-9C02-D8051B29DE36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8F3-B021-4813-8759-A0F3BEC4F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55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B0-91AD-408F-9C02-D8051B29DE36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8F3-B021-4813-8759-A0F3BEC4F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26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B0-91AD-408F-9C02-D8051B29DE36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8F3-B021-4813-8759-A0F3BEC4F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62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B0-91AD-408F-9C02-D8051B29DE36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8F3-B021-4813-8759-A0F3BEC4F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33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B0-91AD-408F-9C02-D8051B29DE36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8F3-B021-4813-8759-A0F3BEC4F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68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B0-91AD-408F-9C02-D8051B29DE36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8F3-B021-4813-8759-A0F3BEC4F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01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B0-91AD-408F-9C02-D8051B29DE36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8F3-B021-4813-8759-A0F3BEC4F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3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B0-91AD-408F-9C02-D8051B29DE36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8F3-B021-4813-8759-A0F3BEC4F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56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B0-91AD-408F-9C02-D8051B29DE36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8F3-B021-4813-8759-A0F3BEC4F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35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B0-91AD-408F-9C02-D8051B29DE36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8F3-B021-4813-8759-A0F3BEC4F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45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B0-91AD-408F-9C02-D8051B29DE36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8F3-B021-4813-8759-A0F3BEC4F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06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69B0-91AD-408F-9C02-D8051B29DE36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638F3-B021-4813-8759-A0F3BEC4F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76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704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0" y="-6681788"/>
            <a:ext cx="28575000" cy="2022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3100" y="-6529388"/>
            <a:ext cx="28575000" cy="2022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0652" y="-3627784"/>
            <a:ext cx="28575000" cy="2022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.fumssar.com.br/img/logo_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-1918238"/>
            <a:ext cx="4762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26" y="-5337784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5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Apresentação na tela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Carlos S. da Silva</dc:creator>
  <cp:lastModifiedBy>José Carlos S. da Silva</cp:lastModifiedBy>
  <cp:revision>4</cp:revision>
  <dcterms:created xsi:type="dcterms:W3CDTF">2018-06-12T12:44:04Z</dcterms:created>
  <dcterms:modified xsi:type="dcterms:W3CDTF">2018-06-12T13:17:23Z</dcterms:modified>
</cp:coreProperties>
</file>